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A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41DA3-FD57-4B05-90DE-2DF4D0F17DA0}" v="12" dt="2022-10-06T08:11:56.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88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y Alaga" userId="b07613e366eba9fc" providerId="LiveId" clId="{7E7FC0B4-3A7C-48EF-9CA7-C1E7AFE11F9A}"/>
    <pc:docChg chg="undo custSel addSld delSld modSld">
      <pc:chgData name="Benny Alaga" userId="b07613e366eba9fc" providerId="LiveId" clId="{7E7FC0B4-3A7C-48EF-9CA7-C1E7AFE11F9A}" dt="2022-08-27T04:34:44.473" v="1568" actId="207"/>
      <pc:docMkLst>
        <pc:docMk/>
      </pc:docMkLst>
      <pc:sldChg chg="addSp delSp modSp mod">
        <pc:chgData name="Benny Alaga" userId="b07613e366eba9fc" providerId="LiveId" clId="{7E7FC0B4-3A7C-48EF-9CA7-C1E7AFE11F9A}" dt="2022-08-24T19:17:03.382" v="1104" actId="1076"/>
        <pc:sldMkLst>
          <pc:docMk/>
          <pc:sldMk cId="3034118603" sldId="256"/>
        </pc:sldMkLst>
        <pc:spChg chg="add mod">
          <ac:chgData name="Benny Alaga" userId="b07613e366eba9fc" providerId="LiveId" clId="{7E7FC0B4-3A7C-48EF-9CA7-C1E7AFE11F9A}" dt="2022-08-24T19:16:12.479" v="1099" actId="1076"/>
          <ac:spMkLst>
            <pc:docMk/>
            <pc:sldMk cId="3034118603" sldId="256"/>
            <ac:spMk id="3" creationId="{D87E473F-24FC-D4AD-7332-4A472BCBF3B3}"/>
          </ac:spMkLst>
        </pc:spChg>
        <pc:spChg chg="add del mod">
          <ac:chgData name="Benny Alaga" userId="b07613e366eba9fc" providerId="LiveId" clId="{7E7FC0B4-3A7C-48EF-9CA7-C1E7AFE11F9A}" dt="2022-08-24T19:11:40.106" v="1066" actId="767"/>
          <ac:spMkLst>
            <pc:docMk/>
            <pc:sldMk cId="3034118603" sldId="256"/>
            <ac:spMk id="4" creationId="{3003D497-79D1-A0F2-15F3-56BEFD943E4B}"/>
          </ac:spMkLst>
        </pc:spChg>
        <pc:picChg chg="del mod">
          <ac:chgData name="Benny Alaga" userId="b07613e366eba9fc" providerId="LiveId" clId="{7E7FC0B4-3A7C-48EF-9CA7-C1E7AFE11F9A}" dt="2022-08-24T19:16:57.971" v="1101" actId="478"/>
          <ac:picMkLst>
            <pc:docMk/>
            <pc:sldMk cId="3034118603" sldId="256"/>
            <ac:picMk id="5" creationId="{D8D95D05-1748-CF3C-B5D6-98C5D18E5548}"/>
          </ac:picMkLst>
        </pc:picChg>
        <pc:picChg chg="add mod">
          <ac:chgData name="Benny Alaga" userId="b07613e366eba9fc" providerId="LiveId" clId="{7E7FC0B4-3A7C-48EF-9CA7-C1E7AFE11F9A}" dt="2022-08-24T19:17:03.382" v="1104" actId="1076"/>
          <ac:picMkLst>
            <pc:docMk/>
            <pc:sldMk cId="3034118603" sldId="256"/>
            <ac:picMk id="7" creationId="{62671432-262B-8686-0B26-50B0FDCC7BE9}"/>
          </ac:picMkLst>
        </pc:picChg>
      </pc:sldChg>
      <pc:sldChg chg="addSp delSp modSp mod">
        <pc:chgData name="Benny Alaga" userId="b07613e366eba9fc" providerId="LiveId" clId="{7E7FC0B4-3A7C-48EF-9CA7-C1E7AFE11F9A}" dt="2022-08-26T16:28:43.490" v="1203" actId="20577"/>
        <pc:sldMkLst>
          <pc:docMk/>
          <pc:sldMk cId="2465578840" sldId="257"/>
        </pc:sldMkLst>
        <pc:spChg chg="mod">
          <ac:chgData name="Benny Alaga" userId="b07613e366eba9fc" providerId="LiveId" clId="{7E7FC0B4-3A7C-48EF-9CA7-C1E7AFE11F9A}" dt="2022-08-26T16:28:43.490" v="1203" actId="20577"/>
          <ac:spMkLst>
            <pc:docMk/>
            <pc:sldMk cId="2465578840" sldId="257"/>
            <ac:spMk id="15" creationId="{9E68FD82-79D8-FB2E-D6C0-BE41F6BFC001}"/>
          </ac:spMkLst>
        </pc:spChg>
        <pc:picChg chg="add del mod">
          <ac:chgData name="Benny Alaga" userId="b07613e366eba9fc" providerId="LiveId" clId="{7E7FC0B4-3A7C-48EF-9CA7-C1E7AFE11F9A}" dt="2022-08-21T17:23:59.352" v="734" actId="478"/>
          <ac:picMkLst>
            <pc:docMk/>
            <pc:sldMk cId="2465578840" sldId="257"/>
            <ac:picMk id="3" creationId="{3557A832-FB04-D8CF-0BA0-D55D46EA7BAD}"/>
          </ac:picMkLst>
        </pc:picChg>
        <pc:picChg chg="add del mod">
          <ac:chgData name="Benny Alaga" userId="b07613e366eba9fc" providerId="LiveId" clId="{7E7FC0B4-3A7C-48EF-9CA7-C1E7AFE11F9A}" dt="2022-08-21T17:29:51.380" v="767" actId="478"/>
          <ac:picMkLst>
            <pc:docMk/>
            <pc:sldMk cId="2465578840" sldId="257"/>
            <ac:picMk id="5" creationId="{3C1CAE05-14F0-3EB6-66F8-5D46C7B2E79F}"/>
          </ac:picMkLst>
        </pc:picChg>
        <pc:picChg chg="add del mod">
          <ac:chgData name="Benny Alaga" userId="b07613e366eba9fc" providerId="LiveId" clId="{7E7FC0B4-3A7C-48EF-9CA7-C1E7AFE11F9A}" dt="2022-08-21T17:28:54.168" v="761" actId="478"/>
          <ac:picMkLst>
            <pc:docMk/>
            <pc:sldMk cId="2465578840" sldId="257"/>
            <ac:picMk id="8" creationId="{5163E3DC-A58E-3335-7F09-70313EAE12BA}"/>
          </ac:picMkLst>
        </pc:picChg>
        <pc:picChg chg="add mod">
          <ac:chgData name="Benny Alaga" userId="b07613e366eba9fc" providerId="LiveId" clId="{7E7FC0B4-3A7C-48EF-9CA7-C1E7AFE11F9A}" dt="2022-08-21T19:16:39.999" v="984" actId="1076"/>
          <ac:picMkLst>
            <pc:docMk/>
            <pc:sldMk cId="2465578840" sldId="257"/>
            <ac:picMk id="10" creationId="{DEE46025-06B8-C1C9-E1A0-A8FEE40F7771}"/>
          </ac:picMkLst>
        </pc:picChg>
        <pc:picChg chg="add mod">
          <ac:chgData name="Benny Alaga" userId="b07613e366eba9fc" providerId="LiveId" clId="{7E7FC0B4-3A7C-48EF-9CA7-C1E7AFE11F9A}" dt="2022-08-21T19:09:13.359" v="923" actId="14100"/>
          <ac:picMkLst>
            <pc:docMk/>
            <pc:sldMk cId="2465578840" sldId="257"/>
            <ac:picMk id="12" creationId="{115D48EA-C042-1D1F-C38D-139E56A5B267}"/>
          </ac:picMkLst>
        </pc:picChg>
        <pc:picChg chg="add mod">
          <ac:chgData name="Benny Alaga" userId="b07613e366eba9fc" providerId="LiveId" clId="{7E7FC0B4-3A7C-48EF-9CA7-C1E7AFE11F9A}" dt="2022-08-21T19:09:03.767" v="921" actId="1076"/>
          <ac:picMkLst>
            <pc:docMk/>
            <pc:sldMk cId="2465578840" sldId="257"/>
            <ac:picMk id="14" creationId="{177D24A3-2FD3-D388-E9FB-7B8CED533D77}"/>
          </ac:picMkLst>
        </pc:picChg>
        <pc:picChg chg="add mod">
          <ac:chgData name="Benny Alaga" userId="b07613e366eba9fc" providerId="LiveId" clId="{7E7FC0B4-3A7C-48EF-9CA7-C1E7AFE11F9A}" dt="2022-08-21T19:16:44.706" v="985" actId="1076"/>
          <ac:picMkLst>
            <pc:docMk/>
            <pc:sldMk cId="2465578840" sldId="257"/>
            <ac:picMk id="17" creationId="{789C2747-85C0-C6DD-65BF-BFA85CB4C66E}"/>
          </ac:picMkLst>
        </pc:picChg>
        <pc:picChg chg="add mod">
          <ac:chgData name="Benny Alaga" userId="b07613e366eba9fc" providerId="LiveId" clId="{7E7FC0B4-3A7C-48EF-9CA7-C1E7AFE11F9A}" dt="2022-08-21T19:10:31.919" v="936" actId="1076"/>
          <ac:picMkLst>
            <pc:docMk/>
            <pc:sldMk cId="2465578840" sldId="257"/>
            <ac:picMk id="21" creationId="{D9BF384D-86C4-24F3-DE2D-44B57D943FC6}"/>
          </ac:picMkLst>
        </pc:picChg>
        <pc:picChg chg="add mod">
          <ac:chgData name="Benny Alaga" userId="b07613e366eba9fc" providerId="LiveId" clId="{7E7FC0B4-3A7C-48EF-9CA7-C1E7AFE11F9A}" dt="2022-08-21T19:16:16.471" v="981" actId="14100"/>
          <ac:picMkLst>
            <pc:docMk/>
            <pc:sldMk cId="2465578840" sldId="257"/>
            <ac:picMk id="23" creationId="{709E80B1-F4F7-8F55-431E-911C855BDBEB}"/>
          </ac:picMkLst>
        </pc:picChg>
        <pc:picChg chg="add del mod">
          <ac:chgData name="Benny Alaga" userId="b07613e366eba9fc" providerId="LiveId" clId="{7E7FC0B4-3A7C-48EF-9CA7-C1E7AFE11F9A}" dt="2022-08-21T19:15:01.517" v="980" actId="478"/>
          <ac:picMkLst>
            <pc:docMk/>
            <pc:sldMk cId="2465578840" sldId="257"/>
            <ac:picMk id="25" creationId="{8E79922E-5109-3C9E-F834-74B6CA7B9944}"/>
          </ac:picMkLst>
        </pc:picChg>
      </pc:sldChg>
      <pc:sldChg chg="addSp delSp modSp mod setBg">
        <pc:chgData name="Benny Alaga" userId="b07613e366eba9fc" providerId="LiveId" clId="{7E7FC0B4-3A7C-48EF-9CA7-C1E7AFE11F9A}" dt="2022-08-27T04:29:54.503" v="1477" actId="26606"/>
        <pc:sldMkLst>
          <pc:docMk/>
          <pc:sldMk cId="3262992709" sldId="258"/>
        </pc:sldMkLst>
        <pc:spChg chg="mod">
          <ac:chgData name="Benny Alaga" userId="b07613e366eba9fc" providerId="LiveId" clId="{7E7FC0B4-3A7C-48EF-9CA7-C1E7AFE11F9A}" dt="2022-08-27T04:29:54.503" v="1477" actId="26606"/>
          <ac:spMkLst>
            <pc:docMk/>
            <pc:sldMk cId="3262992709" sldId="258"/>
            <ac:spMk id="2" creationId="{6CCE944E-D264-8BE9-81AF-969C681FF2AE}"/>
          </ac:spMkLst>
        </pc:spChg>
        <pc:spChg chg="mod ord">
          <ac:chgData name="Benny Alaga" userId="b07613e366eba9fc" providerId="LiveId" clId="{7E7FC0B4-3A7C-48EF-9CA7-C1E7AFE11F9A}" dt="2022-08-27T04:29:54.503" v="1477" actId="26606"/>
          <ac:spMkLst>
            <pc:docMk/>
            <pc:sldMk cId="3262992709" sldId="258"/>
            <ac:spMk id="3" creationId="{E17ED7DF-1376-58FC-D149-EFE15831FF97}"/>
          </ac:spMkLst>
        </pc:spChg>
        <pc:spChg chg="add del">
          <ac:chgData name="Benny Alaga" userId="b07613e366eba9fc" providerId="LiveId" clId="{7E7FC0B4-3A7C-48EF-9CA7-C1E7AFE11F9A}" dt="2022-08-27T04:28:39.149" v="1440" actId="26606"/>
          <ac:spMkLst>
            <pc:docMk/>
            <pc:sldMk cId="3262992709" sldId="258"/>
            <ac:spMk id="8" creationId="{32341510-0E0E-45E4-8CB5-CEA28C2D0C5B}"/>
          </ac:spMkLst>
        </pc:spChg>
        <pc:spChg chg="add del">
          <ac:chgData name="Benny Alaga" userId="b07613e366eba9fc" providerId="LiveId" clId="{7E7FC0B4-3A7C-48EF-9CA7-C1E7AFE11F9A}" dt="2022-08-27T04:28:40.872" v="1442" actId="26606"/>
          <ac:spMkLst>
            <pc:docMk/>
            <pc:sldMk cId="3262992709" sldId="258"/>
            <ac:spMk id="12" creationId="{69660069-3B2A-40F4-AF45-4A8FD596D1A8}"/>
          </ac:spMkLst>
        </pc:spChg>
        <pc:spChg chg="add del">
          <ac:chgData name="Benny Alaga" userId="b07613e366eba9fc" providerId="LiveId" clId="{7E7FC0B4-3A7C-48EF-9CA7-C1E7AFE11F9A}" dt="2022-08-27T04:28:42.837" v="1444" actId="26606"/>
          <ac:spMkLst>
            <pc:docMk/>
            <pc:sldMk cId="3262992709" sldId="258"/>
            <ac:spMk id="15" creationId="{94ECF803-D252-4700-A23E-171E6617602D}"/>
          </ac:spMkLst>
        </pc:spChg>
        <pc:spChg chg="add del">
          <ac:chgData name="Benny Alaga" userId="b07613e366eba9fc" providerId="LiveId" clId="{7E7FC0B4-3A7C-48EF-9CA7-C1E7AFE11F9A}" dt="2022-08-27T04:28:50.550" v="1446" actId="26606"/>
          <ac:spMkLst>
            <pc:docMk/>
            <pc:sldMk cId="3262992709" sldId="258"/>
            <ac:spMk id="18" creationId="{871D199B-5E15-43A6-BA31-F5CDFDB3A9B9}"/>
          </ac:spMkLst>
        </pc:spChg>
        <pc:spChg chg="add del">
          <ac:chgData name="Benny Alaga" userId="b07613e366eba9fc" providerId="LiveId" clId="{7E7FC0B4-3A7C-48EF-9CA7-C1E7AFE11F9A}" dt="2022-08-27T04:28:52.481" v="1448" actId="26606"/>
          <ac:spMkLst>
            <pc:docMk/>
            <pc:sldMk cId="3262992709" sldId="258"/>
            <ac:spMk id="21" creationId="{94ECF803-D252-4700-A23E-171E6617602D}"/>
          </ac:spMkLst>
        </pc:spChg>
        <pc:spChg chg="add del">
          <ac:chgData name="Benny Alaga" userId="b07613e366eba9fc" providerId="LiveId" clId="{7E7FC0B4-3A7C-48EF-9CA7-C1E7AFE11F9A}" dt="2022-08-27T04:28:54.167" v="1450" actId="26606"/>
          <ac:spMkLst>
            <pc:docMk/>
            <pc:sldMk cId="3262992709" sldId="258"/>
            <ac:spMk id="24" creationId="{871D199B-5E15-43A6-BA31-F5CDFDB3A9B9}"/>
          </ac:spMkLst>
        </pc:spChg>
        <pc:spChg chg="add del">
          <ac:chgData name="Benny Alaga" userId="b07613e366eba9fc" providerId="LiveId" clId="{7E7FC0B4-3A7C-48EF-9CA7-C1E7AFE11F9A}" dt="2022-08-27T04:29:00.354" v="1452" actId="26606"/>
          <ac:spMkLst>
            <pc:docMk/>
            <pc:sldMk cId="3262992709" sldId="258"/>
            <ac:spMk id="27" creationId="{24925016-C67B-4188-B5DB-5C9F831A398E}"/>
          </ac:spMkLst>
        </pc:spChg>
        <pc:spChg chg="add del">
          <ac:chgData name="Benny Alaga" userId="b07613e366eba9fc" providerId="LiveId" clId="{7E7FC0B4-3A7C-48EF-9CA7-C1E7AFE11F9A}" dt="2022-08-27T04:29:01.799" v="1454" actId="26606"/>
          <ac:spMkLst>
            <pc:docMk/>
            <pc:sldMk cId="3262992709" sldId="258"/>
            <ac:spMk id="30" creationId="{12CF25F2-5C39-459E-9E83-BB0383486E86}"/>
          </ac:spMkLst>
        </pc:spChg>
        <pc:spChg chg="add del">
          <ac:chgData name="Benny Alaga" userId="b07613e366eba9fc" providerId="LiveId" clId="{7E7FC0B4-3A7C-48EF-9CA7-C1E7AFE11F9A}" dt="2022-08-27T04:29:04.376" v="1456" actId="26606"/>
          <ac:spMkLst>
            <pc:docMk/>
            <pc:sldMk cId="3262992709" sldId="258"/>
            <ac:spMk id="33" creationId="{94ECF803-D252-4700-A23E-171E6617602D}"/>
          </ac:spMkLst>
        </pc:spChg>
        <pc:spChg chg="add del">
          <ac:chgData name="Benny Alaga" userId="b07613e366eba9fc" providerId="LiveId" clId="{7E7FC0B4-3A7C-48EF-9CA7-C1E7AFE11F9A}" dt="2022-08-27T04:29:08.602" v="1458" actId="26606"/>
          <ac:spMkLst>
            <pc:docMk/>
            <pc:sldMk cId="3262992709" sldId="258"/>
            <ac:spMk id="36" creationId="{94ECF803-D252-4700-A23E-171E6617602D}"/>
          </ac:spMkLst>
        </pc:spChg>
        <pc:spChg chg="add del">
          <ac:chgData name="Benny Alaga" userId="b07613e366eba9fc" providerId="LiveId" clId="{7E7FC0B4-3A7C-48EF-9CA7-C1E7AFE11F9A}" dt="2022-08-27T04:29:54.503" v="1477" actId="26606"/>
          <ac:spMkLst>
            <pc:docMk/>
            <pc:sldMk cId="3262992709" sldId="258"/>
            <ac:spMk id="39" creationId="{94ECF803-D252-4700-A23E-171E6617602D}"/>
          </ac:spMkLst>
        </pc:spChg>
        <pc:spChg chg="add del">
          <ac:chgData name="Benny Alaga" userId="b07613e366eba9fc" providerId="LiveId" clId="{7E7FC0B4-3A7C-48EF-9CA7-C1E7AFE11F9A}" dt="2022-08-27T04:29:37.371" v="1466" actId="26606"/>
          <ac:spMkLst>
            <pc:docMk/>
            <pc:sldMk cId="3262992709" sldId="258"/>
            <ac:spMk id="45" creationId="{31425D08-6505-4F53-9B03-D2F2893634F7}"/>
          </ac:spMkLst>
        </pc:spChg>
        <pc:spChg chg="add del">
          <ac:chgData name="Benny Alaga" userId="b07613e366eba9fc" providerId="LiveId" clId="{7E7FC0B4-3A7C-48EF-9CA7-C1E7AFE11F9A}" dt="2022-08-27T04:29:38.953" v="1468" actId="26606"/>
          <ac:spMkLst>
            <pc:docMk/>
            <pc:sldMk cId="3262992709" sldId="258"/>
            <ac:spMk id="49" creationId="{93E905E4-EF0C-4890-85FA-2CF6EEF555F3}"/>
          </ac:spMkLst>
        </pc:spChg>
        <pc:spChg chg="add del">
          <ac:chgData name="Benny Alaga" userId="b07613e366eba9fc" providerId="LiveId" clId="{7E7FC0B4-3A7C-48EF-9CA7-C1E7AFE11F9A}" dt="2022-08-27T04:29:45.898" v="1470" actId="26606"/>
          <ac:spMkLst>
            <pc:docMk/>
            <pc:sldMk cId="3262992709" sldId="258"/>
            <ac:spMk id="52" creationId="{2D86DADD-940E-4CC1-AF60-0D36FB29B105}"/>
          </ac:spMkLst>
        </pc:spChg>
        <pc:spChg chg="add del">
          <ac:chgData name="Benny Alaga" userId="b07613e366eba9fc" providerId="LiveId" clId="{7E7FC0B4-3A7C-48EF-9CA7-C1E7AFE11F9A}" dt="2022-08-27T04:29:50.766" v="1472" actId="26606"/>
          <ac:spMkLst>
            <pc:docMk/>
            <pc:sldMk cId="3262992709" sldId="258"/>
            <ac:spMk id="55" creationId="{2C636411-2524-4C6C-98DD-529F77C084C7}"/>
          </ac:spMkLst>
        </pc:spChg>
        <pc:spChg chg="add del">
          <ac:chgData name="Benny Alaga" userId="b07613e366eba9fc" providerId="LiveId" clId="{7E7FC0B4-3A7C-48EF-9CA7-C1E7AFE11F9A}" dt="2022-08-27T04:29:52.787" v="1474" actId="26606"/>
          <ac:spMkLst>
            <pc:docMk/>
            <pc:sldMk cId="3262992709" sldId="258"/>
            <ac:spMk id="58" creationId="{2D86DADD-940E-4CC1-AF60-0D36FB29B105}"/>
          </ac:spMkLst>
        </pc:spChg>
        <pc:spChg chg="add del">
          <ac:chgData name="Benny Alaga" userId="b07613e366eba9fc" providerId="LiveId" clId="{7E7FC0B4-3A7C-48EF-9CA7-C1E7AFE11F9A}" dt="2022-08-27T04:29:54.497" v="1476" actId="26606"/>
          <ac:spMkLst>
            <pc:docMk/>
            <pc:sldMk cId="3262992709" sldId="258"/>
            <ac:spMk id="61" creationId="{2C636411-2524-4C6C-98DD-529F77C084C7}"/>
          </ac:spMkLst>
        </pc:spChg>
        <pc:spChg chg="add">
          <ac:chgData name="Benny Alaga" userId="b07613e366eba9fc" providerId="LiveId" clId="{7E7FC0B4-3A7C-48EF-9CA7-C1E7AFE11F9A}" dt="2022-08-27T04:29:54.503" v="1477" actId="26606"/>
          <ac:spMkLst>
            <pc:docMk/>
            <pc:sldMk cId="3262992709" sldId="258"/>
            <ac:spMk id="64" creationId="{2D86DADD-940E-4CC1-AF60-0D36FB29B105}"/>
          </ac:spMkLst>
        </pc:spChg>
        <pc:picChg chg="add mod">
          <ac:chgData name="Benny Alaga" userId="b07613e366eba9fc" providerId="LiveId" clId="{7E7FC0B4-3A7C-48EF-9CA7-C1E7AFE11F9A}" dt="2022-08-27T04:29:54.503" v="1477" actId="26606"/>
          <ac:picMkLst>
            <pc:docMk/>
            <pc:sldMk cId="3262992709" sldId="258"/>
            <ac:picMk id="5" creationId="{FCFC6092-608B-71A7-2E7C-63AD67659779}"/>
          </ac:picMkLst>
        </pc:picChg>
        <pc:cxnChg chg="add del">
          <ac:chgData name="Benny Alaga" userId="b07613e366eba9fc" providerId="LiveId" clId="{7E7FC0B4-3A7C-48EF-9CA7-C1E7AFE11F9A}" dt="2022-08-27T04:28:39.149" v="1440" actId="26606"/>
          <ac:cxnSpMkLst>
            <pc:docMk/>
            <pc:sldMk cId="3262992709" sldId="258"/>
            <ac:cxnSpMk id="10" creationId="{6C52BBAB-664F-48C3-A5C1-4CE9D3555DD1}"/>
          </ac:cxnSpMkLst>
        </pc:cxnChg>
        <pc:cxnChg chg="add del">
          <ac:chgData name="Benny Alaga" userId="b07613e366eba9fc" providerId="LiveId" clId="{7E7FC0B4-3A7C-48EF-9CA7-C1E7AFE11F9A}" dt="2022-08-27T04:28:40.872" v="1442" actId="26606"/>
          <ac:cxnSpMkLst>
            <pc:docMk/>
            <pc:sldMk cId="3262992709" sldId="258"/>
            <ac:cxnSpMk id="13" creationId="{7F935FD8-9F2E-4F15-8ED9-1C692DA6F351}"/>
          </ac:cxnSpMkLst>
        </pc:cxnChg>
        <pc:cxnChg chg="add del">
          <ac:chgData name="Benny Alaga" userId="b07613e366eba9fc" providerId="LiveId" clId="{7E7FC0B4-3A7C-48EF-9CA7-C1E7AFE11F9A}" dt="2022-08-27T04:28:42.837" v="1444" actId="26606"/>
          <ac:cxnSpMkLst>
            <pc:docMk/>
            <pc:sldMk cId="3262992709" sldId="258"/>
            <ac:cxnSpMk id="16" creationId="{867E0F8D-CD95-42E8-B49E-DFFDB4AF11F0}"/>
          </ac:cxnSpMkLst>
        </pc:cxnChg>
        <pc:cxnChg chg="add del">
          <ac:chgData name="Benny Alaga" userId="b07613e366eba9fc" providerId="LiveId" clId="{7E7FC0B4-3A7C-48EF-9CA7-C1E7AFE11F9A}" dt="2022-08-27T04:28:50.550" v="1446" actId="26606"/>
          <ac:cxnSpMkLst>
            <pc:docMk/>
            <pc:sldMk cId="3262992709" sldId="258"/>
            <ac:cxnSpMk id="19" creationId="{6C52BBAB-664F-48C3-A5C1-4CE9D3555DD1}"/>
          </ac:cxnSpMkLst>
        </pc:cxnChg>
        <pc:cxnChg chg="add del">
          <ac:chgData name="Benny Alaga" userId="b07613e366eba9fc" providerId="LiveId" clId="{7E7FC0B4-3A7C-48EF-9CA7-C1E7AFE11F9A}" dt="2022-08-27T04:28:52.481" v="1448" actId="26606"/>
          <ac:cxnSpMkLst>
            <pc:docMk/>
            <pc:sldMk cId="3262992709" sldId="258"/>
            <ac:cxnSpMk id="22" creationId="{867E0F8D-CD95-42E8-B49E-DFFDB4AF11F0}"/>
          </ac:cxnSpMkLst>
        </pc:cxnChg>
        <pc:cxnChg chg="add del">
          <ac:chgData name="Benny Alaga" userId="b07613e366eba9fc" providerId="LiveId" clId="{7E7FC0B4-3A7C-48EF-9CA7-C1E7AFE11F9A}" dt="2022-08-27T04:28:54.167" v="1450" actId="26606"/>
          <ac:cxnSpMkLst>
            <pc:docMk/>
            <pc:sldMk cId="3262992709" sldId="258"/>
            <ac:cxnSpMk id="25" creationId="{6C52BBAB-664F-48C3-A5C1-4CE9D3555DD1}"/>
          </ac:cxnSpMkLst>
        </pc:cxnChg>
        <pc:cxnChg chg="add del">
          <ac:chgData name="Benny Alaga" userId="b07613e366eba9fc" providerId="LiveId" clId="{7E7FC0B4-3A7C-48EF-9CA7-C1E7AFE11F9A}" dt="2022-08-27T04:29:00.354" v="1452" actId="26606"/>
          <ac:cxnSpMkLst>
            <pc:docMk/>
            <pc:sldMk cId="3262992709" sldId="258"/>
            <ac:cxnSpMk id="28" creationId="{6C52BBAB-664F-48C3-A5C1-4CE9D3555DD1}"/>
          </ac:cxnSpMkLst>
        </pc:cxnChg>
        <pc:cxnChg chg="add del">
          <ac:chgData name="Benny Alaga" userId="b07613e366eba9fc" providerId="LiveId" clId="{7E7FC0B4-3A7C-48EF-9CA7-C1E7AFE11F9A}" dt="2022-08-27T04:29:01.799" v="1454" actId="26606"/>
          <ac:cxnSpMkLst>
            <pc:docMk/>
            <pc:sldMk cId="3262992709" sldId="258"/>
            <ac:cxnSpMk id="31" creationId="{6C52BBAB-664F-48C3-A5C1-4CE9D3555DD1}"/>
          </ac:cxnSpMkLst>
        </pc:cxnChg>
        <pc:cxnChg chg="add del">
          <ac:chgData name="Benny Alaga" userId="b07613e366eba9fc" providerId="LiveId" clId="{7E7FC0B4-3A7C-48EF-9CA7-C1E7AFE11F9A}" dt="2022-08-27T04:29:04.376" v="1456" actId="26606"/>
          <ac:cxnSpMkLst>
            <pc:docMk/>
            <pc:sldMk cId="3262992709" sldId="258"/>
            <ac:cxnSpMk id="34" creationId="{6056C755-5D84-4773-863C-7605ACE6356C}"/>
          </ac:cxnSpMkLst>
        </pc:cxnChg>
        <pc:cxnChg chg="add del">
          <ac:chgData name="Benny Alaga" userId="b07613e366eba9fc" providerId="LiveId" clId="{7E7FC0B4-3A7C-48EF-9CA7-C1E7AFE11F9A}" dt="2022-08-27T04:29:08.602" v="1458" actId="26606"/>
          <ac:cxnSpMkLst>
            <pc:docMk/>
            <pc:sldMk cId="3262992709" sldId="258"/>
            <ac:cxnSpMk id="37" creationId="{867E0F8D-CD95-42E8-B49E-DFFDB4AF11F0}"/>
          </ac:cxnSpMkLst>
        </pc:cxnChg>
        <pc:cxnChg chg="add del">
          <ac:chgData name="Benny Alaga" userId="b07613e366eba9fc" providerId="LiveId" clId="{7E7FC0B4-3A7C-48EF-9CA7-C1E7AFE11F9A}" dt="2022-08-27T04:29:54.503" v="1477" actId="26606"/>
          <ac:cxnSpMkLst>
            <pc:docMk/>
            <pc:sldMk cId="3262992709" sldId="258"/>
            <ac:cxnSpMk id="40" creationId="{6056C755-5D84-4773-863C-7605ACE6356C}"/>
          </ac:cxnSpMkLst>
        </pc:cxnChg>
        <pc:cxnChg chg="add del">
          <ac:chgData name="Benny Alaga" userId="b07613e366eba9fc" providerId="LiveId" clId="{7E7FC0B4-3A7C-48EF-9CA7-C1E7AFE11F9A}" dt="2022-08-27T04:29:37.371" v="1466" actId="26606"/>
          <ac:cxnSpMkLst>
            <pc:docMk/>
            <pc:sldMk cId="3262992709" sldId="258"/>
            <ac:cxnSpMk id="47" creationId="{B32E796E-8D19-4926-B7B8-653B01939010}"/>
          </ac:cxnSpMkLst>
        </pc:cxnChg>
        <pc:cxnChg chg="add del">
          <ac:chgData name="Benny Alaga" userId="b07613e366eba9fc" providerId="LiveId" clId="{7E7FC0B4-3A7C-48EF-9CA7-C1E7AFE11F9A}" dt="2022-08-27T04:29:38.953" v="1468" actId="26606"/>
          <ac:cxnSpMkLst>
            <pc:docMk/>
            <pc:sldMk cId="3262992709" sldId="258"/>
            <ac:cxnSpMk id="50" creationId="{B32E796E-8D19-4926-B7B8-653B01939010}"/>
          </ac:cxnSpMkLst>
        </pc:cxnChg>
        <pc:cxnChg chg="add del">
          <ac:chgData name="Benny Alaga" userId="b07613e366eba9fc" providerId="LiveId" clId="{7E7FC0B4-3A7C-48EF-9CA7-C1E7AFE11F9A}" dt="2022-08-27T04:29:45.898" v="1470" actId="26606"/>
          <ac:cxnSpMkLst>
            <pc:docMk/>
            <pc:sldMk cId="3262992709" sldId="258"/>
            <ac:cxnSpMk id="53" creationId="{B32E796E-8D19-4926-B7B8-653B01939010}"/>
          </ac:cxnSpMkLst>
        </pc:cxnChg>
        <pc:cxnChg chg="add del">
          <ac:chgData name="Benny Alaga" userId="b07613e366eba9fc" providerId="LiveId" clId="{7E7FC0B4-3A7C-48EF-9CA7-C1E7AFE11F9A}" dt="2022-08-27T04:29:50.766" v="1472" actId="26606"/>
          <ac:cxnSpMkLst>
            <pc:docMk/>
            <pc:sldMk cId="3262992709" sldId="258"/>
            <ac:cxnSpMk id="56" creationId="{7F935FD8-9F2E-4F15-8ED9-1C692DA6F351}"/>
          </ac:cxnSpMkLst>
        </pc:cxnChg>
        <pc:cxnChg chg="add del">
          <ac:chgData name="Benny Alaga" userId="b07613e366eba9fc" providerId="LiveId" clId="{7E7FC0B4-3A7C-48EF-9CA7-C1E7AFE11F9A}" dt="2022-08-27T04:29:52.787" v="1474" actId="26606"/>
          <ac:cxnSpMkLst>
            <pc:docMk/>
            <pc:sldMk cId="3262992709" sldId="258"/>
            <ac:cxnSpMk id="59" creationId="{B32E796E-8D19-4926-B7B8-653B01939010}"/>
          </ac:cxnSpMkLst>
        </pc:cxnChg>
        <pc:cxnChg chg="add del">
          <ac:chgData name="Benny Alaga" userId="b07613e366eba9fc" providerId="LiveId" clId="{7E7FC0B4-3A7C-48EF-9CA7-C1E7AFE11F9A}" dt="2022-08-27T04:29:54.497" v="1476" actId="26606"/>
          <ac:cxnSpMkLst>
            <pc:docMk/>
            <pc:sldMk cId="3262992709" sldId="258"/>
            <ac:cxnSpMk id="62" creationId="{7F935FD8-9F2E-4F15-8ED9-1C692DA6F351}"/>
          </ac:cxnSpMkLst>
        </pc:cxnChg>
        <pc:cxnChg chg="add">
          <ac:chgData name="Benny Alaga" userId="b07613e366eba9fc" providerId="LiveId" clId="{7E7FC0B4-3A7C-48EF-9CA7-C1E7AFE11F9A}" dt="2022-08-27T04:29:54.503" v="1477" actId="26606"/>
          <ac:cxnSpMkLst>
            <pc:docMk/>
            <pc:sldMk cId="3262992709" sldId="258"/>
            <ac:cxnSpMk id="65" creationId="{B32E796E-8D19-4926-B7B8-653B01939010}"/>
          </ac:cxnSpMkLst>
        </pc:cxnChg>
      </pc:sldChg>
      <pc:sldChg chg="modSp mod">
        <pc:chgData name="Benny Alaga" userId="b07613e366eba9fc" providerId="LiveId" clId="{7E7FC0B4-3A7C-48EF-9CA7-C1E7AFE11F9A}" dt="2022-08-26T16:32:04.227" v="1257" actId="14100"/>
        <pc:sldMkLst>
          <pc:docMk/>
          <pc:sldMk cId="2857923928" sldId="259"/>
        </pc:sldMkLst>
        <pc:spChg chg="mod">
          <ac:chgData name="Benny Alaga" userId="b07613e366eba9fc" providerId="LiveId" clId="{7E7FC0B4-3A7C-48EF-9CA7-C1E7AFE11F9A}" dt="2022-08-21T16:49:47.183" v="536" actId="20577"/>
          <ac:spMkLst>
            <pc:docMk/>
            <pc:sldMk cId="2857923928" sldId="259"/>
            <ac:spMk id="2" creationId="{A5F01853-E697-B7CC-4C10-F7DFD0923950}"/>
          </ac:spMkLst>
        </pc:spChg>
        <pc:spChg chg="mod">
          <ac:chgData name="Benny Alaga" userId="b07613e366eba9fc" providerId="LiveId" clId="{7E7FC0B4-3A7C-48EF-9CA7-C1E7AFE11F9A}" dt="2022-08-21T17:33:38.243" v="807" actId="1076"/>
          <ac:spMkLst>
            <pc:docMk/>
            <pc:sldMk cId="2857923928" sldId="259"/>
            <ac:spMk id="11" creationId="{5564A601-BE21-F3D1-0059-B1E86021B6C3}"/>
          </ac:spMkLst>
        </pc:spChg>
        <pc:spChg chg="mod">
          <ac:chgData name="Benny Alaga" userId="b07613e366eba9fc" providerId="LiveId" clId="{7E7FC0B4-3A7C-48EF-9CA7-C1E7AFE11F9A}" dt="2022-08-21T17:34:07.999" v="838" actId="1076"/>
          <ac:spMkLst>
            <pc:docMk/>
            <pc:sldMk cId="2857923928" sldId="259"/>
            <ac:spMk id="13" creationId="{670E4CF4-E723-5C6C-E8C0-D0819D421623}"/>
          </ac:spMkLst>
        </pc:spChg>
        <pc:picChg chg="mod">
          <ac:chgData name="Benny Alaga" userId="b07613e366eba9fc" providerId="LiveId" clId="{7E7FC0B4-3A7C-48EF-9CA7-C1E7AFE11F9A}" dt="2022-08-26T16:32:01.310" v="1256" actId="14100"/>
          <ac:picMkLst>
            <pc:docMk/>
            <pc:sldMk cId="2857923928" sldId="259"/>
            <ac:picMk id="4" creationId="{2D716B91-8FE6-B082-9490-D74DBEE3F08B}"/>
          </ac:picMkLst>
        </pc:picChg>
        <pc:picChg chg="mod">
          <ac:chgData name="Benny Alaga" userId="b07613e366eba9fc" providerId="LiveId" clId="{7E7FC0B4-3A7C-48EF-9CA7-C1E7AFE11F9A}" dt="2022-08-26T16:32:04.227" v="1257" actId="14100"/>
          <ac:picMkLst>
            <pc:docMk/>
            <pc:sldMk cId="2857923928" sldId="259"/>
            <ac:picMk id="7" creationId="{4BFE9EB5-610B-DE40-D0BE-EB37AA5BA52D}"/>
          </ac:picMkLst>
        </pc:picChg>
      </pc:sldChg>
      <pc:sldChg chg="addSp delSp modSp mod setBg">
        <pc:chgData name="Benny Alaga" userId="b07613e366eba9fc" providerId="LiveId" clId="{7E7FC0B4-3A7C-48EF-9CA7-C1E7AFE11F9A}" dt="2022-08-27T04:30:50.107" v="1500" actId="26606"/>
        <pc:sldMkLst>
          <pc:docMk/>
          <pc:sldMk cId="1798685991" sldId="260"/>
        </pc:sldMkLst>
        <pc:spChg chg="mod">
          <ac:chgData name="Benny Alaga" userId="b07613e366eba9fc" providerId="LiveId" clId="{7E7FC0B4-3A7C-48EF-9CA7-C1E7AFE11F9A}" dt="2022-08-27T04:30:50.107" v="1500" actId="26606"/>
          <ac:spMkLst>
            <pc:docMk/>
            <pc:sldMk cId="1798685991" sldId="260"/>
            <ac:spMk id="2" creationId="{EA5564C6-E10F-163B-500E-AE465C773294}"/>
          </ac:spMkLst>
        </pc:spChg>
        <pc:spChg chg="mod ord">
          <ac:chgData name="Benny Alaga" userId="b07613e366eba9fc" providerId="LiveId" clId="{7E7FC0B4-3A7C-48EF-9CA7-C1E7AFE11F9A}" dt="2022-08-27T04:30:50.107" v="1500" actId="26606"/>
          <ac:spMkLst>
            <pc:docMk/>
            <pc:sldMk cId="1798685991" sldId="260"/>
            <ac:spMk id="3" creationId="{278830B7-1A2C-4486-8ED1-2DF7F73DAF56}"/>
          </ac:spMkLst>
        </pc:spChg>
        <pc:spChg chg="add del">
          <ac:chgData name="Benny Alaga" userId="b07613e366eba9fc" providerId="LiveId" clId="{7E7FC0B4-3A7C-48EF-9CA7-C1E7AFE11F9A}" dt="2022-08-27T04:30:50.107" v="1500" actId="26606"/>
          <ac:spMkLst>
            <pc:docMk/>
            <pc:sldMk cId="1798685991" sldId="260"/>
            <ac:spMk id="5" creationId="{2D6BCA94-FEDC-4F9B-820A-BA138802E29E}"/>
          </ac:spMkLst>
        </pc:spChg>
        <pc:spChg chg="add del">
          <ac:chgData name="Benny Alaga" userId="b07613e366eba9fc" providerId="LiveId" clId="{7E7FC0B4-3A7C-48EF-9CA7-C1E7AFE11F9A}" dt="2022-08-26T16:33:01.621" v="1263" actId="26606"/>
          <ac:spMkLst>
            <pc:docMk/>
            <pc:sldMk cId="1798685991" sldId="260"/>
            <ac:spMk id="8" creationId="{32341510-0E0E-45E4-8CB5-CEA28C2D0C5B}"/>
          </ac:spMkLst>
        </pc:spChg>
        <pc:spChg chg="add del">
          <ac:chgData name="Benny Alaga" userId="b07613e366eba9fc" providerId="LiveId" clId="{7E7FC0B4-3A7C-48EF-9CA7-C1E7AFE11F9A}" dt="2022-08-26T16:32:58.146" v="1259" actId="26606"/>
          <ac:spMkLst>
            <pc:docMk/>
            <pc:sldMk cId="1798685991" sldId="260"/>
            <ac:spMk id="10" creationId="{2D6BCA94-FEDC-4F9B-820A-BA138802E29E}"/>
          </ac:spMkLst>
        </pc:spChg>
        <pc:spChg chg="add del">
          <ac:chgData name="Benny Alaga" userId="b07613e366eba9fc" providerId="LiveId" clId="{7E7FC0B4-3A7C-48EF-9CA7-C1E7AFE11F9A}" dt="2022-08-27T04:30:24.125" v="1485" actId="26606"/>
          <ac:spMkLst>
            <pc:docMk/>
            <pc:sldMk cId="1798685991" sldId="260"/>
            <ac:spMk id="11" creationId="{2D86DADD-940E-4CC1-AF60-0D36FB29B105}"/>
          </ac:spMkLst>
        </pc:spChg>
        <pc:spChg chg="add del">
          <ac:chgData name="Benny Alaga" userId="b07613e366eba9fc" providerId="LiveId" clId="{7E7FC0B4-3A7C-48EF-9CA7-C1E7AFE11F9A}" dt="2022-08-26T16:32:59.647" v="1261" actId="26606"/>
          <ac:spMkLst>
            <pc:docMk/>
            <pc:sldMk cId="1798685991" sldId="260"/>
            <ac:spMk id="14" creationId="{2D6BCA94-FEDC-4F9B-820A-BA138802E29E}"/>
          </ac:spMkLst>
        </pc:spChg>
        <pc:spChg chg="add del">
          <ac:chgData name="Benny Alaga" userId="b07613e366eba9fc" providerId="LiveId" clId="{7E7FC0B4-3A7C-48EF-9CA7-C1E7AFE11F9A}" dt="2022-08-27T04:30:25.850" v="1487" actId="26606"/>
          <ac:spMkLst>
            <pc:docMk/>
            <pc:sldMk cId="1798685991" sldId="260"/>
            <ac:spMk id="17" creationId="{31425D08-6505-4F53-9B03-D2F2893634F7}"/>
          </ac:spMkLst>
        </pc:spChg>
        <pc:spChg chg="add del">
          <ac:chgData name="Benny Alaga" userId="b07613e366eba9fc" providerId="LiveId" clId="{7E7FC0B4-3A7C-48EF-9CA7-C1E7AFE11F9A}" dt="2022-08-26T16:33:03.857" v="1265" actId="26606"/>
          <ac:spMkLst>
            <pc:docMk/>
            <pc:sldMk cId="1798685991" sldId="260"/>
            <ac:spMk id="20" creationId="{94ECF803-D252-4700-A23E-171E6617602D}"/>
          </ac:spMkLst>
        </pc:spChg>
        <pc:spChg chg="add del">
          <ac:chgData name="Benny Alaga" userId="b07613e366eba9fc" providerId="LiveId" clId="{7E7FC0B4-3A7C-48EF-9CA7-C1E7AFE11F9A}" dt="2022-08-27T04:30:31.388" v="1489" actId="26606"/>
          <ac:spMkLst>
            <pc:docMk/>
            <pc:sldMk cId="1798685991" sldId="260"/>
            <ac:spMk id="22" creationId="{93E905E4-EF0C-4890-85FA-2CF6EEF555F3}"/>
          </ac:spMkLst>
        </pc:spChg>
        <pc:spChg chg="add del">
          <ac:chgData name="Benny Alaga" userId="b07613e366eba9fc" providerId="LiveId" clId="{7E7FC0B4-3A7C-48EF-9CA7-C1E7AFE11F9A}" dt="2022-08-26T16:33:05.032" v="1267" actId="26606"/>
          <ac:spMkLst>
            <pc:docMk/>
            <pc:sldMk cId="1798685991" sldId="260"/>
            <ac:spMk id="23" creationId="{871D199B-5E15-43A6-BA31-F5CDFDB3A9B9}"/>
          </ac:spMkLst>
        </pc:spChg>
        <pc:spChg chg="add del">
          <ac:chgData name="Benny Alaga" userId="b07613e366eba9fc" providerId="LiveId" clId="{7E7FC0B4-3A7C-48EF-9CA7-C1E7AFE11F9A}" dt="2022-08-26T16:33:05.939" v="1269" actId="26606"/>
          <ac:spMkLst>
            <pc:docMk/>
            <pc:sldMk cId="1798685991" sldId="260"/>
            <ac:spMk id="26" creationId="{32341510-0E0E-45E4-8CB5-CEA28C2D0C5B}"/>
          </ac:spMkLst>
        </pc:spChg>
        <pc:spChg chg="add del">
          <ac:chgData name="Benny Alaga" userId="b07613e366eba9fc" providerId="LiveId" clId="{7E7FC0B4-3A7C-48EF-9CA7-C1E7AFE11F9A}" dt="2022-08-27T04:30:37.668" v="1491" actId="26606"/>
          <ac:spMkLst>
            <pc:docMk/>
            <pc:sldMk cId="1798685991" sldId="260"/>
            <ac:spMk id="28" creationId="{B9144F9C-6F12-451D-9954-9A30E8436D43}"/>
          </ac:spMkLst>
        </pc:spChg>
        <pc:spChg chg="add del">
          <ac:chgData name="Benny Alaga" userId="b07613e366eba9fc" providerId="LiveId" clId="{7E7FC0B4-3A7C-48EF-9CA7-C1E7AFE11F9A}" dt="2022-08-26T16:33:08.202" v="1271" actId="26606"/>
          <ac:spMkLst>
            <pc:docMk/>
            <pc:sldMk cId="1798685991" sldId="260"/>
            <ac:spMk id="29" creationId="{2D6BCA94-FEDC-4F9B-820A-BA138802E29E}"/>
          </ac:spMkLst>
        </pc:spChg>
        <pc:spChg chg="add del">
          <ac:chgData name="Benny Alaga" userId="b07613e366eba9fc" providerId="LiveId" clId="{7E7FC0B4-3A7C-48EF-9CA7-C1E7AFE11F9A}" dt="2022-08-26T16:34:33.305" v="1275" actId="26606"/>
          <ac:spMkLst>
            <pc:docMk/>
            <pc:sldMk cId="1798685991" sldId="260"/>
            <ac:spMk id="33" creationId="{2D6BCA94-FEDC-4F9B-820A-BA138802E29E}"/>
          </ac:spMkLst>
        </pc:spChg>
        <pc:spChg chg="add del">
          <ac:chgData name="Benny Alaga" userId="b07613e366eba9fc" providerId="LiveId" clId="{7E7FC0B4-3A7C-48EF-9CA7-C1E7AFE11F9A}" dt="2022-08-27T04:30:39.750" v="1493" actId="26606"/>
          <ac:spMkLst>
            <pc:docMk/>
            <pc:sldMk cId="1798685991" sldId="260"/>
            <ac:spMk id="36" creationId="{DE99AC95-9FC1-42BD-A490-2EDBABE7C240}"/>
          </ac:spMkLst>
        </pc:spChg>
        <pc:spChg chg="add del">
          <ac:chgData name="Benny Alaga" userId="b07613e366eba9fc" providerId="LiveId" clId="{7E7FC0B4-3A7C-48EF-9CA7-C1E7AFE11F9A}" dt="2022-08-27T04:30:45.054" v="1495" actId="26606"/>
          <ac:spMkLst>
            <pc:docMk/>
            <pc:sldMk cId="1798685991" sldId="260"/>
            <ac:spMk id="39" creationId="{2D6BCA94-FEDC-4F9B-820A-BA138802E29E}"/>
          </ac:spMkLst>
        </pc:spChg>
        <pc:spChg chg="add del">
          <ac:chgData name="Benny Alaga" userId="b07613e366eba9fc" providerId="LiveId" clId="{7E7FC0B4-3A7C-48EF-9CA7-C1E7AFE11F9A}" dt="2022-08-27T04:30:48.094" v="1497" actId="26606"/>
          <ac:spMkLst>
            <pc:docMk/>
            <pc:sldMk cId="1798685991" sldId="260"/>
            <ac:spMk id="42" creationId="{0359C723-39B3-47E3-A464-EA81256FF348}"/>
          </ac:spMkLst>
        </pc:spChg>
        <pc:spChg chg="add del">
          <ac:chgData name="Benny Alaga" userId="b07613e366eba9fc" providerId="LiveId" clId="{7E7FC0B4-3A7C-48EF-9CA7-C1E7AFE11F9A}" dt="2022-08-27T04:30:50.105" v="1499" actId="26606"/>
          <ac:spMkLst>
            <pc:docMk/>
            <pc:sldMk cId="1798685991" sldId="260"/>
            <ac:spMk id="45" creationId="{2D6BCA94-FEDC-4F9B-820A-BA138802E29E}"/>
          </ac:spMkLst>
        </pc:spChg>
        <pc:spChg chg="add">
          <ac:chgData name="Benny Alaga" userId="b07613e366eba9fc" providerId="LiveId" clId="{7E7FC0B4-3A7C-48EF-9CA7-C1E7AFE11F9A}" dt="2022-08-27T04:30:50.107" v="1500" actId="26606"/>
          <ac:spMkLst>
            <pc:docMk/>
            <pc:sldMk cId="1798685991" sldId="260"/>
            <ac:spMk id="48" creationId="{DE99AC95-9FC1-42BD-A490-2EDBABE7C240}"/>
          </ac:spMkLst>
        </pc:spChg>
        <pc:picChg chg="add del">
          <ac:chgData name="Benny Alaga" userId="b07613e366eba9fc" providerId="LiveId" clId="{7E7FC0B4-3A7C-48EF-9CA7-C1E7AFE11F9A}" dt="2022-08-26T16:32:58.146" v="1259" actId="26606"/>
          <ac:picMkLst>
            <pc:docMk/>
            <pc:sldMk cId="1798685991" sldId="260"/>
            <ac:picMk id="7" creationId="{3059918C-ADAF-6C10-2DE5-88D8B62E47A3}"/>
          </ac:picMkLst>
        </pc:picChg>
        <pc:picChg chg="add mod">
          <ac:chgData name="Benny Alaga" userId="b07613e366eba9fc" providerId="LiveId" clId="{7E7FC0B4-3A7C-48EF-9CA7-C1E7AFE11F9A}" dt="2022-08-27T04:30:50.107" v="1500" actId="26606"/>
          <ac:picMkLst>
            <pc:docMk/>
            <pc:sldMk cId="1798685991" sldId="260"/>
            <ac:picMk id="7" creationId="{7211AC7D-B4E5-5647-BC60-634BD31B150B}"/>
          </ac:picMkLst>
        </pc:picChg>
        <pc:picChg chg="add del mod">
          <ac:chgData name="Benny Alaga" userId="b07613e366eba9fc" providerId="LiveId" clId="{7E7FC0B4-3A7C-48EF-9CA7-C1E7AFE11F9A}" dt="2022-08-27T04:30:08.488" v="1478" actId="478"/>
          <ac:picMkLst>
            <pc:docMk/>
            <pc:sldMk cId="1798685991" sldId="260"/>
            <ac:picMk id="9" creationId="{D8B242CF-B224-FE5B-F408-78B00CF75EDC}"/>
          </ac:picMkLst>
        </pc:picChg>
        <pc:picChg chg="add del">
          <ac:chgData name="Benny Alaga" userId="b07613e366eba9fc" providerId="LiveId" clId="{7E7FC0B4-3A7C-48EF-9CA7-C1E7AFE11F9A}" dt="2022-08-26T16:32:59.647" v="1261" actId="26606"/>
          <ac:picMkLst>
            <pc:docMk/>
            <pc:sldMk cId="1798685991" sldId="260"/>
            <ac:picMk id="16" creationId="{9507DE47-910F-4866-8D11-C29C2E07162D}"/>
          </ac:picMkLst>
        </pc:picChg>
        <pc:picChg chg="add del">
          <ac:chgData name="Benny Alaga" userId="b07613e366eba9fc" providerId="LiveId" clId="{7E7FC0B4-3A7C-48EF-9CA7-C1E7AFE11F9A}" dt="2022-08-26T16:33:08.202" v="1271" actId="26606"/>
          <ac:picMkLst>
            <pc:docMk/>
            <pc:sldMk cId="1798685991" sldId="260"/>
            <ac:picMk id="31" creationId="{9507DE47-910F-4866-8D11-C29C2E07162D}"/>
          </ac:picMkLst>
        </pc:picChg>
        <pc:picChg chg="add del mod">
          <ac:chgData name="Benny Alaga" userId="b07613e366eba9fc" providerId="LiveId" clId="{7E7FC0B4-3A7C-48EF-9CA7-C1E7AFE11F9A}" dt="2022-08-26T16:34:33.305" v="1275" actId="26606"/>
          <ac:picMkLst>
            <pc:docMk/>
            <pc:sldMk cId="1798685991" sldId="260"/>
            <ac:picMk id="35" creationId="{3059918C-ADAF-6C10-2DE5-88D8B62E47A3}"/>
          </ac:picMkLst>
        </pc:picChg>
        <pc:cxnChg chg="add del">
          <ac:chgData name="Benny Alaga" userId="b07613e366eba9fc" providerId="LiveId" clId="{7E7FC0B4-3A7C-48EF-9CA7-C1E7AFE11F9A}" dt="2022-08-27T04:30:50.107" v="1500" actId="26606"/>
          <ac:cxnSpMkLst>
            <pc:docMk/>
            <pc:sldMk cId="1798685991" sldId="260"/>
            <ac:cxnSpMk id="6" creationId="{B32E796E-8D19-4926-B7B8-653B01939010}"/>
          </ac:cxnSpMkLst>
        </pc:cxnChg>
        <pc:cxnChg chg="add del">
          <ac:chgData name="Benny Alaga" userId="b07613e366eba9fc" providerId="LiveId" clId="{7E7FC0B4-3A7C-48EF-9CA7-C1E7AFE11F9A}" dt="2022-08-26T16:32:58.146" v="1259" actId="26606"/>
          <ac:cxnSpMkLst>
            <pc:docMk/>
            <pc:sldMk cId="1798685991" sldId="260"/>
            <ac:cxnSpMk id="12" creationId="{B32E796E-8D19-4926-B7B8-653B01939010}"/>
          </ac:cxnSpMkLst>
        </pc:cxnChg>
        <pc:cxnChg chg="add del">
          <ac:chgData name="Benny Alaga" userId="b07613e366eba9fc" providerId="LiveId" clId="{7E7FC0B4-3A7C-48EF-9CA7-C1E7AFE11F9A}" dt="2022-08-27T04:30:24.125" v="1485" actId="26606"/>
          <ac:cxnSpMkLst>
            <pc:docMk/>
            <pc:sldMk cId="1798685991" sldId="260"/>
            <ac:cxnSpMk id="13" creationId="{B32E796E-8D19-4926-B7B8-653B01939010}"/>
          </ac:cxnSpMkLst>
        </pc:cxnChg>
        <pc:cxnChg chg="add del">
          <ac:chgData name="Benny Alaga" userId="b07613e366eba9fc" providerId="LiveId" clId="{7E7FC0B4-3A7C-48EF-9CA7-C1E7AFE11F9A}" dt="2022-08-26T16:32:59.647" v="1261" actId="26606"/>
          <ac:cxnSpMkLst>
            <pc:docMk/>
            <pc:sldMk cId="1798685991" sldId="260"/>
            <ac:cxnSpMk id="15" creationId="{B32E796E-8D19-4926-B7B8-653B01939010}"/>
          </ac:cxnSpMkLst>
        </pc:cxnChg>
        <pc:cxnChg chg="add del">
          <ac:chgData name="Benny Alaga" userId="b07613e366eba9fc" providerId="LiveId" clId="{7E7FC0B4-3A7C-48EF-9CA7-C1E7AFE11F9A}" dt="2022-08-26T16:33:01.621" v="1263" actId="26606"/>
          <ac:cxnSpMkLst>
            <pc:docMk/>
            <pc:sldMk cId="1798685991" sldId="260"/>
            <ac:cxnSpMk id="18" creationId="{6C52BBAB-664F-48C3-A5C1-4CE9D3555DD1}"/>
          </ac:cxnSpMkLst>
        </pc:cxnChg>
        <pc:cxnChg chg="add del">
          <ac:chgData name="Benny Alaga" userId="b07613e366eba9fc" providerId="LiveId" clId="{7E7FC0B4-3A7C-48EF-9CA7-C1E7AFE11F9A}" dt="2022-08-27T04:30:25.850" v="1487" actId="26606"/>
          <ac:cxnSpMkLst>
            <pc:docMk/>
            <pc:sldMk cId="1798685991" sldId="260"/>
            <ac:cxnSpMk id="19" creationId="{B32E796E-8D19-4926-B7B8-653B01939010}"/>
          </ac:cxnSpMkLst>
        </pc:cxnChg>
        <pc:cxnChg chg="add del">
          <ac:chgData name="Benny Alaga" userId="b07613e366eba9fc" providerId="LiveId" clId="{7E7FC0B4-3A7C-48EF-9CA7-C1E7AFE11F9A}" dt="2022-08-26T16:33:03.857" v="1265" actId="26606"/>
          <ac:cxnSpMkLst>
            <pc:docMk/>
            <pc:sldMk cId="1798685991" sldId="260"/>
            <ac:cxnSpMk id="21" creationId="{867E0F8D-CD95-42E8-B49E-DFFDB4AF11F0}"/>
          </ac:cxnSpMkLst>
        </pc:cxnChg>
        <pc:cxnChg chg="add del">
          <ac:chgData name="Benny Alaga" userId="b07613e366eba9fc" providerId="LiveId" clId="{7E7FC0B4-3A7C-48EF-9CA7-C1E7AFE11F9A}" dt="2022-08-26T16:33:05.032" v="1267" actId="26606"/>
          <ac:cxnSpMkLst>
            <pc:docMk/>
            <pc:sldMk cId="1798685991" sldId="260"/>
            <ac:cxnSpMk id="24" creationId="{6C52BBAB-664F-48C3-A5C1-4CE9D3555DD1}"/>
          </ac:cxnSpMkLst>
        </pc:cxnChg>
        <pc:cxnChg chg="add del">
          <ac:chgData name="Benny Alaga" userId="b07613e366eba9fc" providerId="LiveId" clId="{7E7FC0B4-3A7C-48EF-9CA7-C1E7AFE11F9A}" dt="2022-08-27T04:30:31.388" v="1489" actId="26606"/>
          <ac:cxnSpMkLst>
            <pc:docMk/>
            <pc:sldMk cId="1798685991" sldId="260"/>
            <ac:cxnSpMk id="25" creationId="{B32E796E-8D19-4926-B7B8-653B01939010}"/>
          </ac:cxnSpMkLst>
        </pc:cxnChg>
        <pc:cxnChg chg="add del">
          <ac:chgData name="Benny Alaga" userId="b07613e366eba9fc" providerId="LiveId" clId="{7E7FC0B4-3A7C-48EF-9CA7-C1E7AFE11F9A}" dt="2022-08-26T16:33:05.939" v="1269" actId="26606"/>
          <ac:cxnSpMkLst>
            <pc:docMk/>
            <pc:sldMk cId="1798685991" sldId="260"/>
            <ac:cxnSpMk id="27" creationId="{6C52BBAB-664F-48C3-A5C1-4CE9D3555DD1}"/>
          </ac:cxnSpMkLst>
        </pc:cxnChg>
        <pc:cxnChg chg="add del">
          <ac:chgData name="Benny Alaga" userId="b07613e366eba9fc" providerId="LiveId" clId="{7E7FC0B4-3A7C-48EF-9CA7-C1E7AFE11F9A}" dt="2022-08-26T16:33:08.202" v="1271" actId="26606"/>
          <ac:cxnSpMkLst>
            <pc:docMk/>
            <pc:sldMk cId="1798685991" sldId="260"/>
            <ac:cxnSpMk id="30" creationId="{B32E796E-8D19-4926-B7B8-653B01939010}"/>
          </ac:cxnSpMkLst>
        </pc:cxnChg>
        <pc:cxnChg chg="add del">
          <ac:chgData name="Benny Alaga" userId="b07613e366eba9fc" providerId="LiveId" clId="{7E7FC0B4-3A7C-48EF-9CA7-C1E7AFE11F9A}" dt="2022-08-27T04:30:37.668" v="1491" actId="26606"/>
          <ac:cxnSpMkLst>
            <pc:docMk/>
            <pc:sldMk cId="1798685991" sldId="260"/>
            <ac:cxnSpMk id="32" creationId="{B32E796E-8D19-4926-B7B8-653B01939010}"/>
          </ac:cxnSpMkLst>
        </pc:cxnChg>
        <pc:cxnChg chg="add del">
          <ac:chgData name="Benny Alaga" userId="b07613e366eba9fc" providerId="LiveId" clId="{7E7FC0B4-3A7C-48EF-9CA7-C1E7AFE11F9A}" dt="2022-08-26T16:34:33.305" v="1275" actId="26606"/>
          <ac:cxnSpMkLst>
            <pc:docMk/>
            <pc:sldMk cId="1798685991" sldId="260"/>
            <ac:cxnSpMk id="34" creationId="{B32E796E-8D19-4926-B7B8-653B01939010}"/>
          </ac:cxnSpMkLst>
        </pc:cxnChg>
        <pc:cxnChg chg="add del">
          <ac:chgData name="Benny Alaga" userId="b07613e366eba9fc" providerId="LiveId" clId="{7E7FC0B4-3A7C-48EF-9CA7-C1E7AFE11F9A}" dt="2022-08-27T04:30:39.750" v="1493" actId="26606"/>
          <ac:cxnSpMkLst>
            <pc:docMk/>
            <pc:sldMk cId="1798685991" sldId="260"/>
            <ac:cxnSpMk id="37" creationId="{B32E796E-8D19-4926-B7B8-653B01939010}"/>
          </ac:cxnSpMkLst>
        </pc:cxnChg>
        <pc:cxnChg chg="add del">
          <ac:chgData name="Benny Alaga" userId="b07613e366eba9fc" providerId="LiveId" clId="{7E7FC0B4-3A7C-48EF-9CA7-C1E7AFE11F9A}" dt="2022-08-27T04:30:45.054" v="1495" actId="26606"/>
          <ac:cxnSpMkLst>
            <pc:docMk/>
            <pc:sldMk cId="1798685991" sldId="260"/>
            <ac:cxnSpMk id="40" creationId="{B32E796E-8D19-4926-B7B8-653B01939010}"/>
          </ac:cxnSpMkLst>
        </pc:cxnChg>
        <pc:cxnChg chg="add del">
          <ac:chgData name="Benny Alaga" userId="b07613e366eba9fc" providerId="LiveId" clId="{7E7FC0B4-3A7C-48EF-9CA7-C1E7AFE11F9A}" dt="2022-08-27T04:30:48.094" v="1497" actId="26606"/>
          <ac:cxnSpMkLst>
            <pc:docMk/>
            <pc:sldMk cId="1798685991" sldId="260"/>
            <ac:cxnSpMk id="43" creationId="{7F935FD8-9F2E-4F15-8ED9-1C692DA6F351}"/>
          </ac:cxnSpMkLst>
        </pc:cxnChg>
        <pc:cxnChg chg="add del">
          <ac:chgData name="Benny Alaga" userId="b07613e366eba9fc" providerId="LiveId" clId="{7E7FC0B4-3A7C-48EF-9CA7-C1E7AFE11F9A}" dt="2022-08-27T04:30:50.105" v="1499" actId="26606"/>
          <ac:cxnSpMkLst>
            <pc:docMk/>
            <pc:sldMk cId="1798685991" sldId="260"/>
            <ac:cxnSpMk id="46" creationId="{B32E796E-8D19-4926-B7B8-653B01939010}"/>
          </ac:cxnSpMkLst>
        </pc:cxnChg>
        <pc:cxnChg chg="add">
          <ac:chgData name="Benny Alaga" userId="b07613e366eba9fc" providerId="LiveId" clId="{7E7FC0B4-3A7C-48EF-9CA7-C1E7AFE11F9A}" dt="2022-08-27T04:30:50.107" v="1500" actId="26606"/>
          <ac:cxnSpMkLst>
            <pc:docMk/>
            <pc:sldMk cId="1798685991" sldId="260"/>
            <ac:cxnSpMk id="49" creationId="{B32E796E-8D19-4926-B7B8-653B01939010}"/>
          </ac:cxnSpMkLst>
        </pc:cxnChg>
      </pc:sldChg>
      <pc:sldChg chg="addSp delSp modSp mod">
        <pc:chgData name="Benny Alaga" userId="b07613e366eba9fc" providerId="LiveId" clId="{7E7FC0B4-3A7C-48EF-9CA7-C1E7AFE11F9A}" dt="2022-08-27T04:34:44.473" v="1568" actId="207"/>
        <pc:sldMkLst>
          <pc:docMk/>
          <pc:sldMk cId="2880271179" sldId="261"/>
        </pc:sldMkLst>
        <pc:spChg chg="mod">
          <ac:chgData name="Benny Alaga" userId="b07613e366eba9fc" providerId="LiveId" clId="{7E7FC0B4-3A7C-48EF-9CA7-C1E7AFE11F9A}" dt="2022-08-21T16:51:00.043" v="538" actId="20577"/>
          <ac:spMkLst>
            <pc:docMk/>
            <pc:sldMk cId="2880271179" sldId="261"/>
            <ac:spMk id="2" creationId="{025703B4-A38D-02F1-D246-B39188F6BF21}"/>
          </ac:spMkLst>
        </pc:spChg>
        <pc:spChg chg="add del mod">
          <ac:chgData name="Benny Alaga" userId="b07613e366eba9fc" providerId="LiveId" clId="{7E7FC0B4-3A7C-48EF-9CA7-C1E7AFE11F9A}" dt="2022-08-27T04:32:14.152" v="1509"/>
          <ac:spMkLst>
            <pc:docMk/>
            <pc:sldMk cId="2880271179" sldId="261"/>
            <ac:spMk id="3" creationId="{68271A0E-1665-9871-8A3A-FCD7A2C7C020}"/>
          </ac:spMkLst>
        </pc:spChg>
        <pc:spChg chg="add del mod">
          <ac:chgData name="Benny Alaga" userId="b07613e366eba9fc" providerId="LiveId" clId="{7E7FC0B4-3A7C-48EF-9CA7-C1E7AFE11F9A}" dt="2022-08-27T04:32:14.152" v="1511"/>
          <ac:spMkLst>
            <pc:docMk/>
            <pc:sldMk cId="2880271179" sldId="261"/>
            <ac:spMk id="4" creationId="{DB144B2B-683E-6B1A-B188-09872FD62773}"/>
          </ac:spMkLst>
        </pc:spChg>
        <pc:spChg chg="add mod">
          <ac:chgData name="Benny Alaga" userId="b07613e366eba9fc" providerId="LiveId" clId="{7E7FC0B4-3A7C-48EF-9CA7-C1E7AFE11F9A}" dt="2022-08-27T04:34:44.473" v="1568" actId="207"/>
          <ac:spMkLst>
            <pc:docMk/>
            <pc:sldMk cId="2880271179" sldId="261"/>
            <ac:spMk id="6" creationId="{FEB95F49-B65C-3284-B469-47C5BA3CB5A5}"/>
          </ac:spMkLst>
        </pc:spChg>
        <pc:spChg chg="add del mod">
          <ac:chgData name="Benny Alaga" userId="b07613e366eba9fc" providerId="LiveId" clId="{7E7FC0B4-3A7C-48EF-9CA7-C1E7AFE11F9A}" dt="2022-08-27T04:32:52.490" v="1514" actId="767"/>
          <ac:spMkLst>
            <pc:docMk/>
            <pc:sldMk cId="2880271179" sldId="261"/>
            <ac:spMk id="7" creationId="{F9339C7A-F639-56BA-88BD-51DAC36A87EF}"/>
          </ac:spMkLst>
        </pc:spChg>
        <pc:spChg chg="mod">
          <ac:chgData name="Benny Alaga" userId="b07613e366eba9fc" providerId="LiveId" clId="{7E7FC0B4-3A7C-48EF-9CA7-C1E7AFE11F9A}" dt="2022-08-27T04:31:48.791" v="1502" actId="1076"/>
          <ac:spMkLst>
            <pc:docMk/>
            <pc:sldMk cId="2880271179" sldId="261"/>
            <ac:spMk id="19" creationId="{72C6F969-55C6-A190-CDA9-A25317315F38}"/>
          </ac:spMkLst>
        </pc:spChg>
        <pc:picChg chg="mod">
          <ac:chgData name="Benny Alaga" userId="b07613e366eba9fc" providerId="LiveId" clId="{7E7FC0B4-3A7C-48EF-9CA7-C1E7AFE11F9A}" dt="2022-08-26T16:29:25.899" v="1204" actId="14100"/>
          <ac:picMkLst>
            <pc:docMk/>
            <pc:sldMk cId="2880271179" sldId="261"/>
            <ac:picMk id="14" creationId="{CF01BED7-41D9-BFEF-2B1E-7E00EBA543C4}"/>
          </ac:picMkLst>
        </pc:picChg>
        <pc:picChg chg="mod">
          <ac:chgData name="Benny Alaga" userId="b07613e366eba9fc" providerId="LiveId" clId="{7E7FC0B4-3A7C-48EF-9CA7-C1E7AFE11F9A}" dt="2022-08-27T04:31:53.382" v="1503" actId="1076"/>
          <ac:picMkLst>
            <pc:docMk/>
            <pc:sldMk cId="2880271179" sldId="261"/>
            <ac:picMk id="18" creationId="{EB93CD25-61C8-B8BD-FBF8-1B3A34AFC2C9}"/>
          </ac:picMkLst>
        </pc:picChg>
      </pc:sldChg>
      <pc:sldChg chg="addSp delSp modSp mod">
        <pc:chgData name="Benny Alaga" userId="b07613e366eba9fc" providerId="LiveId" clId="{7E7FC0B4-3A7C-48EF-9CA7-C1E7AFE11F9A}" dt="2022-08-26T16:25:57.459" v="1199" actId="1076"/>
        <pc:sldMkLst>
          <pc:docMk/>
          <pc:sldMk cId="4029306249" sldId="263"/>
        </pc:sldMkLst>
        <pc:spChg chg="mod">
          <ac:chgData name="Benny Alaga" userId="b07613e366eba9fc" providerId="LiveId" clId="{7E7FC0B4-3A7C-48EF-9CA7-C1E7AFE11F9A}" dt="2022-08-26T08:55:11.360" v="1178" actId="1076"/>
          <ac:spMkLst>
            <pc:docMk/>
            <pc:sldMk cId="4029306249" sldId="263"/>
            <ac:spMk id="14" creationId="{B472933B-3583-F825-4F03-751AA0D5AA1B}"/>
          </ac:spMkLst>
        </pc:spChg>
        <pc:spChg chg="mod">
          <ac:chgData name="Benny Alaga" userId="b07613e366eba9fc" providerId="LiveId" clId="{7E7FC0B4-3A7C-48EF-9CA7-C1E7AFE11F9A}" dt="2022-08-26T08:55:14.183" v="1179" actId="1076"/>
          <ac:spMkLst>
            <pc:docMk/>
            <pc:sldMk cId="4029306249" sldId="263"/>
            <ac:spMk id="15" creationId="{DCCEA8BF-DA3F-67D9-0B75-1427A90DE028}"/>
          </ac:spMkLst>
        </pc:spChg>
        <pc:picChg chg="mod">
          <ac:chgData name="Benny Alaga" userId="b07613e366eba9fc" providerId="LiveId" clId="{7E7FC0B4-3A7C-48EF-9CA7-C1E7AFE11F9A}" dt="2022-08-26T16:25:54.896" v="1198" actId="1076"/>
          <ac:picMkLst>
            <pc:docMk/>
            <pc:sldMk cId="4029306249" sldId="263"/>
            <ac:picMk id="4" creationId="{A4D48059-1585-7E0D-5810-84B5F48BA765}"/>
          </ac:picMkLst>
        </pc:picChg>
        <pc:picChg chg="add mod">
          <ac:chgData name="Benny Alaga" userId="b07613e366eba9fc" providerId="LiveId" clId="{7E7FC0B4-3A7C-48EF-9CA7-C1E7AFE11F9A}" dt="2022-08-26T16:25:57.459" v="1199" actId="1076"/>
          <ac:picMkLst>
            <pc:docMk/>
            <pc:sldMk cId="4029306249" sldId="263"/>
            <ac:picMk id="5" creationId="{07236226-D053-7D22-8CD1-B6B11B0A7985}"/>
          </ac:picMkLst>
        </pc:picChg>
        <pc:picChg chg="del mod">
          <ac:chgData name="Benny Alaga" userId="b07613e366eba9fc" providerId="LiveId" clId="{7E7FC0B4-3A7C-48EF-9CA7-C1E7AFE11F9A}" dt="2022-08-26T16:24:19.253" v="1185" actId="478"/>
          <ac:picMkLst>
            <pc:docMk/>
            <pc:sldMk cId="4029306249" sldId="263"/>
            <ac:picMk id="6" creationId="{7718EFF7-FC03-A983-4723-5ABB4D6EF988}"/>
          </ac:picMkLst>
        </pc:picChg>
        <pc:picChg chg="mod">
          <ac:chgData name="Benny Alaga" userId="b07613e366eba9fc" providerId="LiveId" clId="{7E7FC0B4-3A7C-48EF-9CA7-C1E7AFE11F9A}" dt="2022-08-26T08:55:35.919" v="1183" actId="14100"/>
          <ac:picMkLst>
            <pc:docMk/>
            <pc:sldMk cId="4029306249" sldId="263"/>
            <ac:picMk id="8" creationId="{2A2D6754-0899-B9CF-EE44-27EBFDD75C69}"/>
          </ac:picMkLst>
        </pc:picChg>
        <pc:picChg chg="mod">
          <ac:chgData name="Benny Alaga" userId="b07613e366eba9fc" providerId="LiveId" clId="{7E7FC0B4-3A7C-48EF-9CA7-C1E7AFE11F9A}" dt="2022-08-26T08:55:26.922" v="1182" actId="1076"/>
          <ac:picMkLst>
            <pc:docMk/>
            <pc:sldMk cId="4029306249" sldId="263"/>
            <ac:picMk id="10" creationId="{ACF971EE-EAE8-8333-09A5-54467A98404C}"/>
          </ac:picMkLst>
        </pc:picChg>
      </pc:sldChg>
      <pc:sldChg chg="addSp delSp modSp mod">
        <pc:chgData name="Benny Alaga" userId="b07613e366eba9fc" providerId="LiveId" clId="{7E7FC0B4-3A7C-48EF-9CA7-C1E7AFE11F9A}" dt="2022-08-26T16:35:39.522" v="1281" actId="13926"/>
        <pc:sldMkLst>
          <pc:docMk/>
          <pc:sldMk cId="3812048236" sldId="264"/>
        </pc:sldMkLst>
        <pc:spChg chg="del">
          <ac:chgData name="Benny Alaga" userId="b07613e366eba9fc" providerId="LiveId" clId="{7E7FC0B4-3A7C-48EF-9CA7-C1E7AFE11F9A}" dt="2022-08-21T15:18:30.492" v="85" actId="931"/>
          <ac:spMkLst>
            <pc:docMk/>
            <pc:sldMk cId="3812048236" sldId="264"/>
            <ac:spMk id="3" creationId="{12A4B1E5-0B12-8CD4-2C39-9A6736A52249}"/>
          </ac:spMkLst>
        </pc:spChg>
        <pc:spChg chg="add mod">
          <ac:chgData name="Benny Alaga" userId="b07613e366eba9fc" providerId="LiveId" clId="{7E7FC0B4-3A7C-48EF-9CA7-C1E7AFE11F9A}" dt="2022-08-24T19:09:22.620" v="1035" actId="115"/>
          <ac:spMkLst>
            <pc:docMk/>
            <pc:sldMk cId="3812048236" sldId="264"/>
            <ac:spMk id="3" creationId="{2B83736C-DD09-321C-4493-7F110880EEE4}"/>
          </ac:spMkLst>
        </pc:spChg>
        <pc:spChg chg="add mod">
          <ac:chgData name="Benny Alaga" userId="b07613e366eba9fc" providerId="LiveId" clId="{7E7FC0B4-3A7C-48EF-9CA7-C1E7AFE11F9A}" dt="2022-08-24T19:09:28.369" v="1036" actId="115"/>
          <ac:spMkLst>
            <pc:docMk/>
            <pc:sldMk cId="3812048236" sldId="264"/>
            <ac:spMk id="4" creationId="{22745639-C6A8-F9ED-6F29-3DA6C2775F7A}"/>
          </ac:spMkLst>
        </pc:spChg>
        <pc:spChg chg="add mod">
          <ac:chgData name="Benny Alaga" userId="b07613e366eba9fc" providerId="LiveId" clId="{7E7FC0B4-3A7C-48EF-9CA7-C1E7AFE11F9A}" dt="2022-08-24T19:10:28.015" v="1051" actId="1076"/>
          <ac:spMkLst>
            <pc:docMk/>
            <pc:sldMk cId="3812048236" sldId="264"/>
            <ac:spMk id="6" creationId="{2A3DBB93-5051-78A2-CF01-7FA607367F91}"/>
          </ac:spMkLst>
        </pc:spChg>
        <pc:spChg chg="add mod">
          <ac:chgData name="Benny Alaga" userId="b07613e366eba9fc" providerId="LiveId" clId="{7E7FC0B4-3A7C-48EF-9CA7-C1E7AFE11F9A}" dt="2022-08-24T19:11:14.692" v="1063" actId="1076"/>
          <ac:spMkLst>
            <pc:docMk/>
            <pc:sldMk cId="3812048236" sldId="264"/>
            <ac:spMk id="7" creationId="{119910B6-4959-A559-8F5C-D8C6AB7B2F56}"/>
          </ac:spMkLst>
        </pc:spChg>
        <pc:spChg chg="add del">
          <ac:chgData name="Benny Alaga" userId="b07613e366eba9fc" providerId="LiveId" clId="{7E7FC0B4-3A7C-48EF-9CA7-C1E7AFE11F9A}" dt="2022-08-21T15:36:59.100" v="90" actId="22"/>
          <ac:spMkLst>
            <pc:docMk/>
            <pc:sldMk cId="3812048236" sldId="264"/>
            <ac:spMk id="7" creationId="{2C6A5749-5DCE-A2EC-433C-3A6E09DC9F57}"/>
          </ac:spMkLst>
        </pc:spChg>
        <pc:spChg chg="add del">
          <ac:chgData name="Benny Alaga" userId="b07613e366eba9fc" providerId="LiveId" clId="{7E7FC0B4-3A7C-48EF-9CA7-C1E7AFE11F9A}" dt="2022-08-21T15:37:07.137" v="92" actId="22"/>
          <ac:spMkLst>
            <pc:docMk/>
            <pc:sldMk cId="3812048236" sldId="264"/>
            <ac:spMk id="9" creationId="{C39CA33A-C6BE-89E0-7CBD-3FAB207E297C}"/>
          </ac:spMkLst>
        </pc:spChg>
        <pc:spChg chg="add mod">
          <ac:chgData name="Benny Alaga" userId="b07613e366eba9fc" providerId="LiveId" clId="{7E7FC0B4-3A7C-48EF-9CA7-C1E7AFE11F9A}" dt="2022-08-24T19:05:39.832" v="1027" actId="1076"/>
          <ac:spMkLst>
            <pc:docMk/>
            <pc:sldMk cId="3812048236" sldId="264"/>
            <ac:spMk id="18" creationId="{6B94843F-C33C-F2E3-C621-5913711490A7}"/>
          </ac:spMkLst>
        </pc:spChg>
        <pc:spChg chg="add del mod">
          <ac:chgData name="Benny Alaga" userId="b07613e366eba9fc" providerId="LiveId" clId="{7E7FC0B4-3A7C-48EF-9CA7-C1E7AFE11F9A}" dt="2022-08-21T16:18:26.931" v="156"/>
          <ac:spMkLst>
            <pc:docMk/>
            <pc:sldMk cId="3812048236" sldId="264"/>
            <ac:spMk id="19" creationId="{83D1A4B6-2086-924B-FD41-CA0854E56610}"/>
          </ac:spMkLst>
        </pc:spChg>
        <pc:spChg chg="add mod">
          <ac:chgData name="Benny Alaga" userId="b07613e366eba9fc" providerId="LiveId" clId="{7E7FC0B4-3A7C-48EF-9CA7-C1E7AFE11F9A}" dt="2022-08-24T19:07:20.012" v="1034" actId="1076"/>
          <ac:spMkLst>
            <pc:docMk/>
            <pc:sldMk cId="3812048236" sldId="264"/>
            <ac:spMk id="20" creationId="{FF2E4F55-595B-C477-13EC-929ECC9066E3}"/>
          </ac:spMkLst>
        </pc:spChg>
        <pc:spChg chg="add mod">
          <ac:chgData name="Benny Alaga" userId="b07613e366eba9fc" providerId="LiveId" clId="{7E7FC0B4-3A7C-48EF-9CA7-C1E7AFE11F9A}" dt="2022-08-24T19:10:32.271" v="1052" actId="1076"/>
          <ac:spMkLst>
            <pc:docMk/>
            <pc:sldMk cId="3812048236" sldId="264"/>
            <ac:spMk id="21" creationId="{8A590EAA-CD31-EF8B-FC3D-8CA93F438D07}"/>
          </ac:spMkLst>
        </pc:spChg>
        <pc:spChg chg="add del mod">
          <ac:chgData name="Benny Alaga" userId="b07613e366eba9fc" providerId="LiveId" clId="{7E7FC0B4-3A7C-48EF-9CA7-C1E7AFE11F9A}" dt="2022-08-21T16:40:54.456" v="282" actId="478"/>
          <ac:spMkLst>
            <pc:docMk/>
            <pc:sldMk cId="3812048236" sldId="264"/>
            <ac:spMk id="22" creationId="{52FE62ED-FEE5-2BC2-AEB1-8A0257B822F9}"/>
          </ac:spMkLst>
        </pc:spChg>
        <pc:spChg chg="add mod">
          <ac:chgData name="Benny Alaga" userId="b07613e366eba9fc" providerId="LiveId" clId="{7E7FC0B4-3A7C-48EF-9CA7-C1E7AFE11F9A}" dt="2022-08-26T16:35:39.522" v="1281" actId="13926"/>
          <ac:spMkLst>
            <pc:docMk/>
            <pc:sldMk cId="3812048236" sldId="264"/>
            <ac:spMk id="23" creationId="{36AE4A66-0BC5-901E-5AA2-77FF1BFA40FD}"/>
          </ac:spMkLst>
        </pc:spChg>
        <pc:picChg chg="add mod">
          <ac:chgData name="Benny Alaga" userId="b07613e366eba9fc" providerId="LiveId" clId="{7E7FC0B4-3A7C-48EF-9CA7-C1E7AFE11F9A}" dt="2022-08-21T16:43:17.143" v="288" actId="14100"/>
          <ac:picMkLst>
            <pc:docMk/>
            <pc:sldMk cId="3812048236" sldId="264"/>
            <ac:picMk id="5" creationId="{61C703C4-8EBF-A6F9-BBBE-051B38CFB4C5}"/>
          </ac:picMkLst>
        </pc:picChg>
        <pc:picChg chg="add del mod">
          <ac:chgData name="Benny Alaga" userId="b07613e366eba9fc" providerId="LiveId" clId="{7E7FC0B4-3A7C-48EF-9CA7-C1E7AFE11F9A}" dt="2022-08-21T16:12:19.631" v="120" actId="478"/>
          <ac:picMkLst>
            <pc:docMk/>
            <pc:sldMk cId="3812048236" sldId="264"/>
            <ac:picMk id="11" creationId="{A6FCFD19-CF24-CDBE-ACEA-B2436AFD61DB}"/>
          </ac:picMkLst>
        </pc:picChg>
        <pc:picChg chg="add mod">
          <ac:chgData name="Benny Alaga" userId="b07613e366eba9fc" providerId="LiveId" clId="{7E7FC0B4-3A7C-48EF-9CA7-C1E7AFE11F9A}" dt="2022-08-21T16:43:09.568" v="286" actId="14100"/>
          <ac:picMkLst>
            <pc:docMk/>
            <pc:sldMk cId="3812048236" sldId="264"/>
            <ac:picMk id="13" creationId="{2D70FD56-6C2C-748F-163D-1C776B2413C0}"/>
          </ac:picMkLst>
        </pc:picChg>
        <pc:picChg chg="add mod">
          <ac:chgData name="Benny Alaga" userId="b07613e366eba9fc" providerId="LiveId" clId="{7E7FC0B4-3A7C-48EF-9CA7-C1E7AFE11F9A}" dt="2022-08-21T16:43:04.735" v="285" actId="1076"/>
          <ac:picMkLst>
            <pc:docMk/>
            <pc:sldMk cId="3812048236" sldId="264"/>
            <ac:picMk id="15" creationId="{CE68AE3C-F077-E6C1-A0CD-0C1970F503E3}"/>
          </ac:picMkLst>
        </pc:picChg>
        <pc:picChg chg="add mod">
          <ac:chgData name="Benny Alaga" userId="b07613e366eba9fc" providerId="LiveId" clId="{7E7FC0B4-3A7C-48EF-9CA7-C1E7AFE11F9A}" dt="2022-08-21T16:43:20.395" v="289" actId="1076"/>
          <ac:picMkLst>
            <pc:docMk/>
            <pc:sldMk cId="3812048236" sldId="264"/>
            <ac:picMk id="17" creationId="{895361D1-0E8B-CADE-E20A-65F7AB840180}"/>
          </ac:picMkLst>
        </pc:picChg>
      </pc:sldChg>
      <pc:sldChg chg="addSp delSp modSp new mod setBg">
        <pc:chgData name="Benny Alaga" userId="b07613e366eba9fc" providerId="LiveId" clId="{7E7FC0B4-3A7C-48EF-9CA7-C1E7AFE11F9A}" dt="2022-08-27T04:26:58.173" v="1363" actId="26606"/>
        <pc:sldMkLst>
          <pc:docMk/>
          <pc:sldMk cId="2267032679" sldId="265"/>
        </pc:sldMkLst>
        <pc:spChg chg="mod">
          <ac:chgData name="Benny Alaga" userId="b07613e366eba9fc" providerId="LiveId" clId="{7E7FC0B4-3A7C-48EF-9CA7-C1E7AFE11F9A}" dt="2022-08-27T04:26:58.173" v="1363" actId="26606"/>
          <ac:spMkLst>
            <pc:docMk/>
            <pc:sldMk cId="2267032679" sldId="265"/>
            <ac:spMk id="2" creationId="{BD8B9B61-321D-B0C1-EB89-4D742105C251}"/>
          </ac:spMkLst>
        </pc:spChg>
        <pc:spChg chg="add del mod">
          <ac:chgData name="Benny Alaga" userId="b07613e366eba9fc" providerId="LiveId" clId="{7E7FC0B4-3A7C-48EF-9CA7-C1E7AFE11F9A}" dt="2022-08-26T16:31:10.157" v="1251" actId="26606"/>
          <ac:spMkLst>
            <pc:docMk/>
            <pc:sldMk cId="2267032679" sldId="265"/>
            <ac:spMk id="3" creationId="{02065138-BED5-1FB3-361B-1E22B319FED3}"/>
          </ac:spMkLst>
        </pc:spChg>
        <pc:spChg chg="add del">
          <ac:chgData name="Benny Alaga" userId="b07613e366eba9fc" providerId="LiveId" clId="{7E7FC0B4-3A7C-48EF-9CA7-C1E7AFE11F9A}" dt="2022-08-26T16:30:55.089" v="1244" actId="26606"/>
          <ac:spMkLst>
            <pc:docMk/>
            <pc:sldMk cId="2267032679" sldId="265"/>
            <ac:spMk id="9" creationId="{4CFC294A-7FF8-4114-B0AD-F3B7F15EFC66}"/>
          </ac:spMkLst>
        </pc:spChg>
        <pc:spChg chg="add del">
          <ac:chgData name="Benny Alaga" userId="b07613e366eba9fc" providerId="LiveId" clId="{7E7FC0B4-3A7C-48EF-9CA7-C1E7AFE11F9A}" dt="2022-08-26T16:31:04.908" v="1246" actId="26606"/>
          <ac:spMkLst>
            <pc:docMk/>
            <pc:sldMk cId="2267032679" sldId="265"/>
            <ac:spMk id="13" creationId="{7E21CA63-4B99-4925-8CAF-F408D7AB01B2}"/>
          </ac:spMkLst>
        </pc:spChg>
        <pc:spChg chg="add del">
          <ac:chgData name="Benny Alaga" userId="b07613e366eba9fc" providerId="LiveId" clId="{7E7FC0B4-3A7C-48EF-9CA7-C1E7AFE11F9A}" dt="2022-08-26T16:31:07.905" v="1248" actId="26606"/>
          <ac:spMkLst>
            <pc:docMk/>
            <pc:sldMk cId="2267032679" sldId="265"/>
            <ac:spMk id="17" creationId="{7E21CA63-4B99-4925-8CAF-F408D7AB01B2}"/>
          </ac:spMkLst>
        </pc:spChg>
        <pc:spChg chg="add del">
          <ac:chgData name="Benny Alaga" userId="b07613e366eba9fc" providerId="LiveId" clId="{7E7FC0B4-3A7C-48EF-9CA7-C1E7AFE11F9A}" dt="2022-08-26T16:31:10.137" v="1250" actId="26606"/>
          <ac:spMkLst>
            <pc:docMk/>
            <pc:sldMk cId="2267032679" sldId="265"/>
            <ac:spMk id="21" creationId="{1FC4AC91-30B8-4B0B-A187-C39F19131957}"/>
          </ac:spMkLst>
        </pc:spChg>
        <pc:spChg chg="add del">
          <ac:chgData name="Benny Alaga" userId="b07613e366eba9fc" providerId="LiveId" clId="{7E7FC0B4-3A7C-48EF-9CA7-C1E7AFE11F9A}" dt="2022-08-27T04:26:58.173" v="1363" actId="26606"/>
          <ac:spMkLst>
            <pc:docMk/>
            <pc:sldMk cId="2267032679" sldId="265"/>
            <ac:spMk id="25" creationId="{7E21CA63-4B99-4925-8CAF-F408D7AB01B2}"/>
          </ac:spMkLst>
        </pc:spChg>
        <pc:spChg chg="add del">
          <ac:chgData name="Benny Alaga" userId="b07613e366eba9fc" providerId="LiveId" clId="{7E7FC0B4-3A7C-48EF-9CA7-C1E7AFE11F9A}" dt="2022-08-27T04:26:26.464" v="1344" actId="26606"/>
          <ac:spMkLst>
            <pc:docMk/>
            <pc:sldMk cId="2267032679" sldId="265"/>
            <ac:spMk id="32" creationId="{31425D08-6505-4F53-9B03-D2F2893634F7}"/>
          </ac:spMkLst>
        </pc:spChg>
        <pc:spChg chg="add del">
          <ac:chgData name="Benny Alaga" userId="b07613e366eba9fc" providerId="LiveId" clId="{7E7FC0B4-3A7C-48EF-9CA7-C1E7AFE11F9A}" dt="2022-08-27T04:26:29.287" v="1346" actId="26606"/>
          <ac:spMkLst>
            <pc:docMk/>
            <pc:sldMk cId="2267032679" sldId="265"/>
            <ac:spMk id="36" creationId="{31425D08-6505-4F53-9B03-D2F2893634F7}"/>
          </ac:spMkLst>
        </pc:spChg>
        <pc:spChg chg="add del">
          <ac:chgData name="Benny Alaga" userId="b07613e366eba9fc" providerId="LiveId" clId="{7E7FC0B4-3A7C-48EF-9CA7-C1E7AFE11F9A}" dt="2022-08-27T04:26:32.486" v="1348" actId="26606"/>
          <ac:spMkLst>
            <pc:docMk/>
            <pc:sldMk cId="2267032679" sldId="265"/>
            <ac:spMk id="39" creationId="{2D6BCA94-FEDC-4F9B-820A-BA138802E29E}"/>
          </ac:spMkLst>
        </pc:spChg>
        <pc:spChg chg="add del">
          <ac:chgData name="Benny Alaga" userId="b07613e366eba9fc" providerId="LiveId" clId="{7E7FC0B4-3A7C-48EF-9CA7-C1E7AFE11F9A}" dt="2022-08-27T04:26:42.721" v="1350" actId="26606"/>
          <ac:spMkLst>
            <pc:docMk/>
            <pc:sldMk cId="2267032679" sldId="265"/>
            <ac:spMk id="42" creationId="{2D6BCA94-FEDC-4F9B-820A-BA138802E29E}"/>
          </ac:spMkLst>
        </pc:spChg>
        <pc:spChg chg="add del">
          <ac:chgData name="Benny Alaga" userId="b07613e366eba9fc" providerId="LiveId" clId="{7E7FC0B4-3A7C-48EF-9CA7-C1E7AFE11F9A}" dt="2022-08-27T04:26:45.254" v="1352" actId="26606"/>
          <ac:spMkLst>
            <pc:docMk/>
            <pc:sldMk cId="2267032679" sldId="265"/>
            <ac:spMk id="45" creationId="{2D6BCA94-FEDC-4F9B-820A-BA138802E29E}"/>
          </ac:spMkLst>
        </pc:spChg>
        <pc:spChg chg="add del">
          <ac:chgData name="Benny Alaga" userId="b07613e366eba9fc" providerId="LiveId" clId="{7E7FC0B4-3A7C-48EF-9CA7-C1E7AFE11F9A}" dt="2022-08-27T04:26:47.276" v="1354" actId="26606"/>
          <ac:spMkLst>
            <pc:docMk/>
            <pc:sldMk cId="2267032679" sldId="265"/>
            <ac:spMk id="48" creationId="{2D6BCA94-FEDC-4F9B-820A-BA138802E29E}"/>
          </ac:spMkLst>
        </pc:spChg>
        <pc:spChg chg="add del">
          <ac:chgData name="Benny Alaga" userId="b07613e366eba9fc" providerId="LiveId" clId="{7E7FC0B4-3A7C-48EF-9CA7-C1E7AFE11F9A}" dt="2022-08-27T04:26:51.915" v="1356" actId="26606"/>
          <ac:spMkLst>
            <pc:docMk/>
            <pc:sldMk cId="2267032679" sldId="265"/>
            <ac:spMk id="51" creationId="{31425D08-6505-4F53-9B03-D2F2893634F7}"/>
          </ac:spMkLst>
        </pc:spChg>
        <pc:spChg chg="add del">
          <ac:chgData name="Benny Alaga" userId="b07613e366eba9fc" providerId="LiveId" clId="{7E7FC0B4-3A7C-48EF-9CA7-C1E7AFE11F9A}" dt="2022-08-27T04:26:54.247" v="1358" actId="26606"/>
          <ac:spMkLst>
            <pc:docMk/>
            <pc:sldMk cId="2267032679" sldId="265"/>
            <ac:spMk id="54" creationId="{31425D08-6505-4F53-9B03-D2F2893634F7}"/>
          </ac:spMkLst>
        </pc:spChg>
        <pc:spChg chg="add del">
          <ac:chgData name="Benny Alaga" userId="b07613e366eba9fc" providerId="LiveId" clId="{7E7FC0B4-3A7C-48EF-9CA7-C1E7AFE11F9A}" dt="2022-08-27T04:26:56.379" v="1360" actId="26606"/>
          <ac:spMkLst>
            <pc:docMk/>
            <pc:sldMk cId="2267032679" sldId="265"/>
            <ac:spMk id="57" creationId="{31425D08-6505-4F53-9B03-D2F2893634F7}"/>
          </ac:spMkLst>
        </pc:spChg>
        <pc:spChg chg="add del">
          <ac:chgData name="Benny Alaga" userId="b07613e366eba9fc" providerId="LiveId" clId="{7E7FC0B4-3A7C-48EF-9CA7-C1E7AFE11F9A}" dt="2022-08-27T04:26:58.140" v="1362" actId="26606"/>
          <ac:spMkLst>
            <pc:docMk/>
            <pc:sldMk cId="2267032679" sldId="265"/>
            <ac:spMk id="60" creationId="{2D6BCA94-FEDC-4F9B-820A-BA138802E29E}"/>
          </ac:spMkLst>
        </pc:spChg>
        <pc:spChg chg="add">
          <ac:chgData name="Benny Alaga" userId="b07613e366eba9fc" providerId="LiveId" clId="{7E7FC0B4-3A7C-48EF-9CA7-C1E7AFE11F9A}" dt="2022-08-27T04:26:58.173" v="1363" actId="26606"/>
          <ac:spMkLst>
            <pc:docMk/>
            <pc:sldMk cId="2267032679" sldId="265"/>
            <ac:spMk id="63" creationId="{31425D08-6505-4F53-9B03-D2F2893634F7}"/>
          </ac:spMkLst>
        </pc:spChg>
        <pc:graphicFrameChg chg="add del">
          <ac:chgData name="Benny Alaga" userId="b07613e366eba9fc" providerId="LiveId" clId="{7E7FC0B4-3A7C-48EF-9CA7-C1E7AFE11F9A}" dt="2022-08-26T16:30:55.089" v="1244" actId="26606"/>
          <ac:graphicFrameMkLst>
            <pc:docMk/>
            <pc:sldMk cId="2267032679" sldId="265"/>
            <ac:graphicFrameMk id="5" creationId="{C34D8119-A806-FB4F-1DB9-EA6E374EF8BA}"/>
          </ac:graphicFrameMkLst>
        </pc:graphicFrameChg>
        <pc:graphicFrameChg chg="add del">
          <ac:chgData name="Benny Alaga" userId="b07613e366eba9fc" providerId="LiveId" clId="{7E7FC0B4-3A7C-48EF-9CA7-C1E7AFE11F9A}" dt="2022-08-26T16:31:04.908" v="1246" actId="26606"/>
          <ac:graphicFrameMkLst>
            <pc:docMk/>
            <pc:sldMk cId="2267032679" sldId="265"/>
            <ac:graphicFrameMk id="15" creationId="{769B89CA-5241-E4F9-7592-8DB67A14B1CA}"/>
          </ac:graphicFrameMkLst>
        </pc:graphicFrameChg>
        <pc:graphicFrameChg chg="add del">
          <ac:chgData name="Benny Alaga" userId="b07613e366eba9fc" providerId="LiveId" clId="{7E7FC0B4-3A7C-48EF-9CA7-C1E7AFE11F9A}" dt="2022-08-26T16:31:07.905" v="1248" actId="26606"/>
          <ac:graphicFrameMkLst>
            <pc:docMk/>
            <pc:sldMk cId="2267032679" sldId="265"/>
            <ac:graphicFrameMk id="19" creationId="{3FF5957E-326D-85CE-3C29-65C7FE7ACD5A}"/>
          </ac:graphicFrameMkLst>
        </pc:graphicFrameChg>
        <pc:graphicFrameChg chg="add del">
          <ac:chgData name="Benny Alaga" userId="b07613e366eba9fc" providerId="LiveId" clId="{7E7FC0B4-3A7C-48EF-9CA7-C1E7AFE11F9A}" dt="2022-08-26T16:31:10.137" v="1250" actId="26606"/>
          <ac:graphicFrameMkLst>
            <pc:docMk/>
            <pc:sldMk cId="2267032679" sldId="265"/>
            <ac:graphicFrameMk id="23" creationId="{D5E19048-AD46-B481-B44C-39D5BFD8104B}"/>
          </ac:graphicFrameMkLst>
        </pc:graphicFrameChg>
        <pc:graphicFrameChg chg="add mod ord modGraphic">
          <ac:chgData name="Benny Alaga" userId="b07613e366eba9fc" providerId="LiveId" clId="{7E7FC0B4-3A7C-48EF-9CA7-C1E7AFE11F9A}" dt="2022-08-27T04:26:58.173" v="1363" actId="26606"/>
          <ac:graphicFrameMkLst>
            <pc:docMk/>
            <pc:sldMk cId="2267032679" sldId="265"/>
            <ac:graphicFrameMk id="27" creationId="{769B89CA-5241-E4F9-7592-8DB67A14B1CA}"/>
          </ac:graphicFrameMkLst>
        </pc:graphicFrameChg>
        <pc:picChg chg="add mod">
          <ac:chgData name="Benny Alaga" userId="b07613e366eba9fc" providerId="LiveId" clId="{7E7FC0B4-3A7C-48EF-9CA7-C1E7AFE11F9A}" dt="2022-08-27T04:26:58.173" v="1363" actId="26606"/>
          <ac:picMkLst>
            <pc:docMk/>
            <pc:sldMk cId="2267032679" sldId="265"/>
            <ac:picMk id="4" creationId="{C9EB4DBD-F310-51AB-7704-92533034539A}"/>
          </ac:picMkLst>
        </pc:picChg>
        <pc:cxnChg chg="add del">
          <ac:chgData name="Benny Alaga" userId="b07613e366eba9fc" providerId="LiveId" clId="{7E7FC0B4-3A7C-48EF-9CA7-C1E7AFE11F9A}" dt="2022-08-26T16:30:55.089" v="1244" actId="26606"/>
          <ac:cxnSpMkLst>
            <pc:docMk/>
            <pc:sldMk cId="2267032679" sldId="265"/>
            <ac:cxnSpMk id="11" creationId="{493FE3F6-2B23-4E4E-AA49-C212646DC785}"/>
          </ac:cxnSpMkLst>
        </pc:cxnChg>
        <pc:cxnChg chg="add del">
          <ac:chgData name="Benny Alaga" userId="b07613e366eba9fc" providerId="LiveId" clId="{7E7FC0B4-3A7C-48EF-9CA7-C1E7AFE11F9A}" dt="2022-08-26T16:31:04.908" v="1246" actId="26606"/>
          <ac:cxnSpMkLst>
            <pc:docMk/>
            <pc:sldMk cId="2267032679" sldId="265"/>
            <ac:cxnSpMk id="14" creationId="{7F935FD8-9F2E-4F15-8ED9-1C692DA6F351}"/>
          </ac:cxnSpMkLst>
        </pc:cxnChg>
        <pc:cxnChg chg="add del">
          <ac:chgData name="Benny Alaga" userId="b07613e366eba9fc" providerId="LiveId" clId="{7E7FC0B4-3A7C-48EF-9CA7-C1E7AFE11F9A}" dt="2022-08-26T16:31:07.905" v="1248" actId="26606"/>
          <ac:cxnSpMkLst>
            <pc:docMk/>
            <pc:sldMk cId="2267032679" sldId="265"/>
            <ac:cxnSpMk id="18" creationId="{7F935FD8-9F2E-4F15-8ED9-1C692DA6F351}"/>
          </ac:cxnSpMkLst>
        </pc:cxnChg>
        <pc:cxnChg chg="add del">
          <ac:chgData name="Benny Alaga" userId="b07613e366eba9fc" providerId="LiveId" clId="{7E7FC0B4-3A7C-48EF-9CA7-C1E7AFE11F9A}" dt="2022-08-26T16:31:10.137" v="1250" actId="26606"/>
          <ac:cxnSpMkLst>
            <pc:docMk/>
            <pc:sldMk cId="2267032679" sldId="265"/>
            <ac:cxnSpMk id="22" creationId="{493FE3F6-2B23-4E4E-AA49-C212646DC785}"/>
          </ac:cxnSpMkLst>
        </pc:cxnChg>
        <pc:cxnChg chg="add del">
          <ac:chgData name="Benny Alaga" userId="b07613e366eba9fc" providerId="LiveId" clId="{7E7FC0B4-3A7C-48EF-9CA7-C1E7AFE11F9A}" dt="2022-08-27T04:26:58.173" v="1363" actId="26606"/>
          <ac:cxnSpMkLst>
            <pc:docMk/>
            <pc:sldMk cId="2267032679" sldId="265"/>
            <ac:cxnSpMk id="26" creationId="{7F935FD8-9F2E-4F15-8ED9-1C692DA6F351}"/>
          </ac:cxnSpMkLst>
        </pc:cxnChg>
        <pc:cxnChg chg="add del">
          <ac:chgData name="Benny Alaga" userId="b07613e366eba9fc" providerId="LiveId" clId="{7E7FC0B4-3A7C-48EF-9CA7-C1E7AFE11F9A}" dt="2022-08-27T04:26:26.464" v="1344" actId="26606"/>
          <ac:cxnSpMkLst>
            <pc:docMk/>
            <pc:sldMk cId="2267032679" sldId="265"/>
            <ac:cxnSpMk id="34" creationId="{B32E796E-8D19-4926-B7B8-653B01939010}"/>
          </ac:cxnSpMkLst>
        </pc:cxnChg>
        <pc:cxnChg chg="add del">
          <ac:chgData name="Benny Alaga" userId="b07613e366eba9fc" providerId="LiveId" clId="{7E7FC0B4-3A7C-48EF-9CA7-C1E7AFE11F9A}" dt="2022-08-27T04:26:29.287" v="1346" actId="26606"/>
          <ac:cxnSpMkLst>
            <pc:docMk/>
            <pc:sldMk cId="2267032679" sldId="265"/>
            <ac:cxnSpMk id="37" creationId="{B32E796E-8D19-4926-B7B8-653B01939010}"/>
          </ac:cxnSpMkLst>
        </pc:cxnChg>
        <pc:cxnChg chg="add del">
          <ac:chgData name="Benny Alaga" userId="b07613e366eba9fc" providerId="LiveId" clId="{7E7FC0B4-3A7C-48EF-9CA7-C1E7AFE11F9A}" dt="2022-08-27T04:26:32.486" v="1348" actId="26606"/>
          <ac:cxnSpMkLst>
            <pc:docMk/>
            <pc:sldMk cId="2267032679" sldId="265"/>
            <ac:cxnSpMk id="40" creationId="{B32E796E-8D19-4926-B7B8-653B01939010}"/>
          </ac:cxnSpMkLst>
        </pc:cxnChg>
        <pc:cxnChg chg="add del">
          <ac:chgData name="Benny Alaga" userId="b07613e366eba9fc" providerId="LiveId" clId="{7E7FC0B4-3A7C-48EF-9CA7-C1E7AFE11F9A}" dt="2022-08-27T04:26:42.721" v="1350" actId="26606"/>
          <ac:cxnSpMkLst>
            <pc:docMk/>
            <pc:sldMk cId="2267032679" sldId="265"/>
            <ac:cxnSpMk id="43" creationId="{B32E796E-8D19-4926-B7B8-653B01939010}"/>
          </ac:cxnSpMkLst>
        </pc:cxnChg>
        <pc:cxnChg chg="add del">
          <ac:chgData name="Benny Alaga" userId="b07613e366eba9fc" providerId="LiveId" clId="{7E7FC0B4-3A7C-48EF-9CA7-C1E7AFE11F9A}" dt="2022-08-27T04:26:45.254" v="1352" actId="26606"/>
          <ac:cxnSpMkLst>
            <pc:docMk/>
            <pc:sldMk cId="2267032679" sldId="265"/>
            <ac:cxnSpMk id="46" creationId="{B32E796E-8D19-4926-B7B8-653B01939010}"/>
          </ac:cxnSpMkLst>
        </pc:cxnChg>
        <pc:cxnChg chg="add del">
          <ac:chgData name="Benny Alaga" userId="b07613e366eba9fc" providerId="LiveId" clId="{7E7FC0B4-3A7C-48EF-9CA7-C1E7AFE11F9A}" dt="2022-08-27T04:26:47.276" v="1354" actId="26606"/>
          <ac:cxnSpMkLst>
            <pc:docMk/>
            <pc:sldMk cId="2267032679" sldId="265"/>
            <ac:cxnSpMk id="49" creationId="{B32E796E-8D19-4926-B7B8-653B01939010}"/>
          </ac:cxnSpMkLst>
        </pc:cxnChg>
        <pc:cxnChg chg="add del">
          <ac:chgData name="Benny Alaga" userId="b07613e366eba9fc" providerId="LiveId" clId="{7E7FC0B4-3A7C-48EF-9CA7-C1E7AFE11F9A}" dt="2022-08-27T04:26:51.915" v="1356" actId="26606"/>
          <ac:cxnSpMkLst>
            <pc:docMk/>
            <pc:sldMk cId="2267032679" sldId="265"/>
            <ac:cxnSpMk id="52" creationId="{B32E796E-8D19-4926-B7B8-653B01939010}"/>
          </ac:cxnSpMkLst>
        </pc:cxnChg>
        <pc:cxnChg chg="add del">
          <ac:chgData name="Benny Alaga" userId="b07613e366eba9fc" providerId="LiveId" clId="{7E7FC0B4-3A7C-48EF-9CA7-C1E7AFE11F9A}" dt="2022-08-27T04:26:54.247" v="1358" actId="26606"/>
          <ac:cxnSpMkLst>
            <pc:docMk/>
            <pc:sldMk cId="2267032679" sldId="265"/>
            <ac:cxnSpMk id="55" creationId="{B32E796E-8D19-4926-B7B8-653B01939010}"/>
          </ac:cxnSpMkLst>
        </pc:cxnChg>
        <pc:cxnChg chg="add del">
          <ac:chgData name="Benny Alaga" userId="b07613e366eba9fc" providerId="LiveId" clId="{7E7FC0B4-3A7C-48EF-9CA7-C1E7AFE11F9A}" dt="2022-08-27T04:26:56.379" v="1360" actId="26606"/>
          <ac:cxnSpMkLst>
            <pc:docMk/>
            <pc:sldMk cId="2267032679" sldId="265"/>
            <ac:cxnSpMk id="58" creationId="{B32E796E-8D19-4926-B7B8-653B01939010}"/>
          </ac:cxnSpMkLst>
        </pc:cxnChg>
        <pc:cxnChg chg="add del">
          <ac:chgData name="Benny Alaga" userId="b07613e366eba9fc" providerId="LiveId" clId="{7E7FC0B4-3A7C-48EF-9CA7-C1E7AFE11F9A}" dt="2022-08-27T04:26:58.140" v="1362" actId="26606"/>
          <ac:cxnSpMkLst>
            <pc:docMk/>
            <pc:sldMk cId="2267032679" sldId="265"/>
            <ac:cxnSpMk id="61" creationId="{B32E796E-8D19-4926-B7B8-653B01939010}"/>
          </ac:cxnSpMkLst>
        </pc:cxnChg>
        <pc:cxnChg chg="add">
          <ac:chgData name="Benny Alaga" userId="b07613e366eba9fc" providerId="LiveId" clId="{7E7FC0B4-3A7C-48EF-9CA7-C1E7AFE11F9A}" dt="2022-08-27T04:26:58.173" v="1363" actId="26606"/>
          <ac:cxnSpMkLst>
            <pc:docMk/>
            <pc:sldMk cId="2267032679" sldId="265"/>
            <ac:cxnSpMk id="64" creationId="{B32E796E-8D19-4926-B7B8-653B01939010}"/>
          </ac:cxnSpMkLst>
        </pc:cxnChg>
      </pc:sldChg>
      <pc:sldChg chg="addSp delSp modSp new del">
        <pc:chgData name="Benny Alaga" userId="b07613e366eba9fc" providerId="LiveId" clId="{7E7FC0B4-3A7C-48EF-9CA7-C1E7AFE11F9A}" dt="2022-08-26T16:26:44.546" v="1200" actId="2696"/>
        <pc:sldMkLst>
          <pc:docMk/>
          <pc:sldMk cId="97452333" sldId="266"/>
        </pc:sldMkLst>
        <pc:spChg chg="add">
          <ac:chgData name="Benny Alaga" userId="b07613e366eba9fc" providerId="LiveId" clId="{7E7FC0B4-3A7C-48EF-9CA7-C1E7AFE11F9A}" dt="2022-08-25T03:14:20.380" v="1175"/>
          <ac:spMkLst>
            <pc:docMk/>
            <pc:sldMk cId="97452333" sldId="266"/>
            <ac:spMk id="3" creationId="{BB3472AD-76D2-DEAE-F17D-6BC37EA93190}"/>
          </ac:spMkLst>
        </pc:spChg>
        <pc:graphicFrameChg chg="del mod">
          <ac:chgData name="Benny Alaga" userId="b07613e366eba9fc" providerId="LiveId" clId="{7E7FC0B4-3A7C-48EF-9CA7-C1E7AFE11F9A}" dt="2022-08-25T03:14:20.380" v="1175"/>
          <ac:graphicFrameMkLst>
            <pc:docMk/>
            <pc:sldMk cId="97452333" sldId="266"/>
            <ac:graphicFrameMk id="4" creationId="{7152B523-EFCF-7F81-2EEF-EB31FAE46581}"/>
          </ac:graphicFrameMkLst>
        </pc:graphicFrameChg>
      </pc:sldChg>
      <pc:sldChg chg="new del">
        <pc:chgData name="Benny Alaga" userId="b07613e366eba9fc" providerId="LiveId" clId="{7E7FC0B4-3A7C-48EF-9CA7-C1E7AFE11F9A}" dt="2022-08-25T03:09:41.540" v="1173" actId="680"/>
        <pc:sldMkLst>
          <pc:docMk/>
          <pc:sldMk cId="1114300639" sldId="266"/>
        </pc:sldMkLst>
      </pc:sldChg>
    </pc:docChg>
  </pc:docChgLst>
  <pc:docChgLst>
    <pc:chgData name="Benny Alaga" userId="b07613e366eba9fc" providerId="LiveId" clId="{FD941DA3-FD57-4B05-90DE-2DF4D0F17DA0}"/>
    <pc:docChg chg="undo custSel delSld modSld">
      <pc:chgData name="Benny Alaga" userId="b07613e366eba9fc" providerId="LiveId" clId="{FD941DA3-FD57-4B05-90DE-2DF4D0F17DA0}" dt="2022-10-19T07:33:58.778" v="148" actId="14100"/>
      <pc:docMkLst>
        <pc:docMk/>
      </pc:docMkLst>
      <pc:sldChg chg="modSp mod">
        <pc:chgData name="Benny Alaga" userId="b07613e366eba9fc" providerId="LiveId" clId="{FD941DA3-FD57-4B05-90DE-2DF4D0F17DA0}" dt="2022-10-06T08:14:42.381" v="131" actId="14100"/>
        <pc:sldMkLst>
          <pc:docMk/>
          <pc:sldMk cId="3034118603" sldId="256"/>
        </pc:sldMkLst>
        <pc:spChg chg="mod">
          <ac:chgData name="Benny Alaga" userId="b07613e366eba9fc" providerId="LiveId" clId="{FD941DA3-FD57-4B05-90DE-2DF4D0F17DA0}" dt="2022-10-06T08:14:42.381" v="131" actId="14100"/>
          <ac:spMkLst>
            <pc:docMk/>
            <pc:sldMk cId="3034118603" sldId="256"/>
            <ac:spMk id="3" creationId="{D87E473F-24FC-D4AD-7332-4A472BCBF3B3}"/>
          </ac:spMkLst>
        </pc:spChg>
      </pc:sldChg>
      <pc:sldChg chg="modSp mod">
        <pc:chgData name="Benny Alaga" userId="b07613e366eba9fc" providerId="LiveId" clId="{FD941DA3-FD57-4B05-90DE-2DF4D0F17DA0}" dt="2022-10-19T07:33:58.778" v="148" actId="14100"/>
        <pc:sldMkLst>
          <pc:docMk/>
          <pc:sldMk cId="2465578840" sldId="257"/>
        </pc:sldMkLst>
        <pc:spChg chg="mod">
          <ac:chgData name="Benny Alaga" userId="b07613e366eba9fc" providerId="LiveId" clId="{FD941DA3-FD57-4B05-90DE-2DF4D0F17DA0}" dt="2022-10-19T07:32:58.117" v="134" actId="14100"/>
          <ac:spMkLst>
            <pc:docMk/>
            <pc:sldMk cId="2465578840" sldId="257"/>
            <ac:spMk id="15" creationId="{9E68FD82-79D8-FB2E-D6C0-BE41F6BFC001}"/>
          </ac:spMkLst>
        </pc:spChg>
        <pc:picChg chg="mod">
          <ac:chgData name="Benny Alaga" userId="b07613e366eba9fc" providerId="LiveId" clId="{FD941DA3-FD57-4B05-90DE-2DF4D0F17DA0}" dt="2022-10-19T07:33:58.778" v="148" actId="14100"/>
          <ac:picMkLst>
            <pc:docMk/>
            <pc:sldMk cId="2465578840" sldId="257"/>
            <ac:picMk id="6" creationId="{FFDAE065-AEA6-9CC6-7FD6-7B2FA0B53957}"/>
          </ac:picMkLst>
        </pc:picChg>
        <pc:picChg chg="mod">
          <ac:chgData name="Benny Alaga" userId="b07613e366eba9fc" providerId="LiveId" clId="{FD941DA3-FD57-4B05-90DE-2DF4D0F17DA0}" dt="2022-10-19T07:33:49.678" v="146" actId="1076"/>
          <ac:picMkLst>
            <pc:docMk/>
            <pc:sldMk cId="2465578840" sldId="257"/>
            <ac:picMk id="10" creationId="{DEE46025-06B8-C1C9-E1A0-A8FEE40F7771}"/>
          </ac:picMkLst>
        </pc:picChg>
        <pc:picChg chg="mod">
          <ac:chgData name="Benny Alaga" userId="b07613e366eba9fc" providerId="LiveId" clId="{FD941DA3-FD57-4B05-90DE-2DF4D0F17DA0}" dt="2022-10-19T07:33:42.516" v="143" actId="1076"/>
          <ac:picMkLst>
            <pc:docMk/>
            <pc:sldMk cId="2465578840" sldId="257"/>
            <ac:picMk id="12" creationId="{115D48EA-C042-1D1F-C38D-139E56A5B267}"/>
          </ac:picMkLst>
        </pc:picChg>
        <pc:picChg chg="mod">
          <ac:chgData name="Benny Alaga" userId="b07613e366eba9fc" providerId="LiveId" clId="{FD941DA3-FD57-4B05-90DE-2DF4D0F17DA0}" dt="2022-10-19T07:33:37.415" v="142" actId="1076"/>
          <ac:picMkLst>
            <pc:docMk/>
            <pc:sldMk cId="2465578840" sldId="257"/>
            <ac:picMk id="14" creationId="{177D24A3-2FD3-D388-E9FB-7B8CED533D77}"/>
          </ac:picMkLst>
        </pc:picChg>
        <pc:picChg chg="mod">
          <ac:chgData name="Benny Alaga" userId="b07613e366eba9fc" providerId="LiveId" clId="{FD941DA3-FD57-4B05-90DE-2DF4D0F17DA0}" dt="2022-10-19T07:33:51.154" v="147" actId="1076"/>
          <ac:picMkLst>
            <pc:docMk/>
            <pc:sldMk cId="2465578840" sldId="257"/>
            <ac:picMk id="17" creationId="{789C2747-85C0-C6DD-65BF-BFA85CB4C66E}"/>
          </ac:picMkLst>
        </pc:picChg>
        <pc:picChg chg="mod">
          <ac:chgData name="Benny Alaga" userId="b07613e366eba9fc" providerId="LiveId" clId="{FD941DA3-FD57-4B05-90DE-2DF4D0F17DA0}" dt="2022-10-19T07:33:44.981" v="144" actId="1076"/>
          <ac:picMkLst>
            <pc:docMk/>
            <pc:sldMk cId="2465578840" sldId="257"/>
            <ac:picMk id="21" creationId="{D9BF384D-86C4-24F3-DE2D-44B57D943FC6}"/>
          </ac:picMkLst>
        </pc:picChg>
        <pc:picChg chg="mod">
          <ac:chgData name="Benny Alaga" userId="b07613e366eba9fc" providerId="LiveId" clId="{FD941DA3-FD57-4B05-90DE-2DF4D0F17DA0}" dt="2022-10-19T07:33:47.850" v="145" actId="1076"/>
          <ac:picMkLst>
            <pc:docMk/>
            <pc:sldMk cId="2465578840" sldId="257"/>
            <ac:picMk id="23" creationId="{709E80B1-F4F7-8F55-431E-911C855BDBEB}"/>
          </ac:picMkLst>
        </pc:picChg>
      </pc:sldChg>
      <pc:sldChg chg="addSp delSp modSp mod">
        <pc:chgData name="Benny Alaga" userId="b07613e366eba9fc" providerId="LiveId" clId="{FD941DA3-FD57-4B05-90DE-2DF4D0F17DA0}" dt="2022-10-06T08:12:07.938" v="105" actId="1076"/>
        <pc:sldMkLst>
          <pc:docMk/>
          <pc:sldMk cId="54576171" sldId="262"/>
        </pc:sldMkLst>
        <pc:spChg chg="mod">
          <ac:chgData name="Benny Alaga" userId="b07613e366eba9fc" providerId="LiveId" clId="{FD941DA3-FD57-4B05-90DE-2DF4D0F17DA0}" dt="2022-10-06T08:08:33.429" v="58" actId="20577"/>
          <ac:spMkLst>
            <pc:docMk/>
            <pc:sldMk cId="54576171" sldId="262"/>
            <ac:spMk id="9" creationId="{C9DBB990-9476-AEC8-7F66-6DDA60BFC385}"/>
          </ac:spMkLst>
        </pc:spChg>
        <pc:spChg chg="add del mod">
          <ac:chgData name="Benny Alaga" userId="b07613e366eba9fc" providerId="LiveId" clId="{FD941DA3-FD57-4B05-90DE-2DF4D0F17DA0}" dt="2022-10-06T08:09:12.635" v="73"/>
          <ac:spMkLst>
            <pc:docMk/>
            <pc:sldMk cId="54576171" sldId="262"/>
            <ac:spMk id="16" creationId="{71F5117C-31CC-61E2-A960-FBA160C80522}"/>
          </ac:spMkLst>
        </pc:spChg>
        <pc:spChg chg="add mod">
          <ac:chgData name="Benny Alaga" userId="b07613e366eba9fc" providerId="LiveId" clId="{FD941DA3-FD57-4B05-90DE-2DF4D0F17DA0}" dt="2022-10-06T08:11:42.069" v="96" actId="1076"/>
          <ac:spMkLst>
            <pc:docMk/>
            <pc:sldMk cId="54576171" sldId="262"/>
            <ac:spMk id="17" creationId="{3F6649B7-1EFE-64FA-5EBD-2CB91A1AB7C5}"/>
          </ac:spMkLst>
        </pc:spChg>
        <pc:spChg chg="add mod">
          <ac:chgData name="Benny Alaga" userId="b07613e366eba9fc" providerId="LiveId" clId="{FD941DA3-FD57-4B05-90DE-2DF4D0F17DA0}" dt="2022-10-06T08:11:27.770" v="94" actId="1076"/>
          <ac:spMkLst>
            <pc:docMk/>
            <pc:sldMk cId="54576171" sldId="262"/>
            <ac:spMk id="19" creationId="{33990217-4E6D-D07C-045A-E4F7C2D060CA}"/>
          </ac:spMkLst>
        </pc:spChg>
        <pc:spChg chg="add mod">
          <ac:chgData name="Benny Alaga" userId="b07613e366eba9fc" providerId="LiveId" clId="{FD941DA3-FD57-4B05-90DE-2DF4D0F17DA0}" dt="2022-10-06T08:12:07.938" v="105" actId="1076"/>
          <ac:spMkLst>
            <pc:docMk/>
            <pc:sldMk cId="54576171" sldId="262"/>
            <ac:spMk id="20" creationId="{E094AF37-C4CC-3DE8-7310-FCD77D3AB7F3}"/>
          </ac:spMkLst>
        </pc:spChg>
        <pc:picChg chg="del">
          <ac:chgData name="Benny Alaga" userId="b07613e366eba9fc" providerId="LiveId" clId="{FD941DA3-FD57-4B05-90DE-2DF4D0F17DA0}" dt="2022-10-06T08:07:46.969" v="52" actId="478"/>
          <ac:picMkLst>
            <pc:docMk/>
            <pc:sldMk cId="54576171" sldId="262"/>
            <ac:picMk id="4" creationId="{098225BE-CD1A-8F4A-F525-5B347B4389A9}"/>
          </ac:picMkLst>
        </pc:picChg>
        <pc:picChg chg="del">
          <ac:chgData name="Benny Alaga" userId="b07613e366eba9fc" providerId="LiveId" clId="{FD941DA3-FD57-4B05-90DE-2DF4D0F17DA0}" dt="2022-10-06T08:07:44.872" v="51" actId="478"/>
          <ac:picMkLst>
            <pc:docMk/>
            <pc:sldMk cId="54576171" sldId="262"/>
            <ac:picMk id="5" creationId="{B6DE4E29-9DB3-B190-92A5-367C1FB3ED69}"/>
          </ac:picMkLst>
        </pc:picChg>
        <pc:picChg chg="del mod">
          <ac:chgData name="Benny Alaga" userId="b07613e366eba9fc" providerId="LiveId" clId="{FD941DA3-FD57-4B05-90DE-2DF4D0F17DA0}" dt="2022-10-06T08:07:31.893" v="46" actId="478"/>
          <ac:picMkLst>
            <pc:docMk/>
            <pc:sldMk cId="54576171" sldId="262"/>
            <ac:picMk id="6" creationId="{AF41B089-9EE7-E682-11E4-9A475B454C8E}"/>
          </ac:picMkLst>
        </pc:picChg>
        <pc:picChg chg="del">
          <ac:chgData name="Benny Alaga" userId="b07613e366eba9fc" providerId="LiveId" clId="{FD941DA3-FD57-4B05-90DE-2DF4D0F17DA0}" dt="2022-10-06T08:07:34.171" v="47" actId="478"/>
          <ac:picMkLst>
            <pc:docMk/>
            <pc:sldMk cId="54576171" sldId="262"/>
            <ac:picMk id="7" creationId="{49D7C93E-453F-809F-A364-658AE2414242}"/>
          </ac:picMkLst>
        </pc:picChg>
        <pc:picChg chg="add del mod">
          <ac:chgData name="Benny Alaga" userId="b07613e366eba9fc" providerId="LiveId" clId="{FD941DA3-FD57-4B05-90DE-2DF4D0F17DA0}" dt="2022-10-06T08:06:25.005" v="30"/>
          <ac:picMkLst>
            <pc:docMk/>
            <pc:sldMk cId="54576171" sldId="262"/>
            <ac:picMk id="11" creationId="{308C8CA9-8DC3-8B8D-C6F7-83AD966A21C6}"/>
          </ac:picMkLst>
        </pc:picChg>
        <pc:picChg chg="add mod">
          <ac:chgData name="Benny Alaga" userId="b07613e366eba9fc" providerId="LiveId" clId="{FD941DA3-FD57-4B05-90DE-2DF4D0F17DA0}" dt="2022-10-06T08:11:45.753" v="97" actId="1076"/>
          <ac:picMkLst>
            <pc:docMk/>
            <pc:sldMk cId="54576171" sldId="262"/>
            <ac:picMk id="14" creationId="{4AC5348D-8BF2-7086-1095-6D14EE03DEDE}"/>
          </ac:picMkLst>
        </pc:picChg>
        <pc:picChg chg="add mod">
          <ac:chgData name="Benny Alaga" userId="b07613e366eba9fc" providerId="LiveId" clId="{FD941DA3-FD57-4B05-90DE-2DF4D0F17DA0}" dt="2022-10-06T08:10:06.669" v="81" actId="1076"/>
          <ac:picMkLst>
            <pc:docMk/>
            <pc:sldMk cId="54576171" sldId="262"/>
            <ac:picMk id="15" creationId="{244F1521-73D4-A3EF-7BAD-5AB41A534A1B}"/>
          </ac:picMkLst>
        </pc:picChg>
        <pc:picChg chg="add mod">
          <ac:chgData name="Benny Alaga" userId="b07613e366eba9fc" providerId="LiveId" clId="{FD941DA3-FD57-4B05-90DE-2DF4D0F17DA0}" dt="2022-10-06T08:10:41.471" v="86" actId="14100"/>
          <ac:picMkLst>
            <pc:docMk/>
            <pc:sldMk cId="54576171" sldId="262"/>
            <ac:picMk id="18" creationId="{E09B7A32-8493-BE84-1ADD-5300E809166B}"/>
          </ac:picMkLst>
        </pc:picChg>
      </pc:sldChg>
      <pc:sldChg chg="addSp delSp modSp del mod">
        <pc:chgData name="Benny Alaga" userId="b07613e366eba9fc" providerId="LiveId" clId="{FD941DA3-FD57-4B05-90DE-2DF4D0F17DA0}" dt="2022-10-06T08:12:44.703" v="106" actId="2696"/>
        <pc:sldMkLst>
          <pc:docMk/>
          <pc:sldMk cId="4029306249" sldId="263"/>
        </pc:sldMkLst>
        <pc:spChg chg="del mod">
          <ac:chgData name="Benny Alaga" userId="b07613e366eba9fc" providerId="LiveId" clId="{FD941DA3-FD57-4B05-90DE-2DF4D0F17DA0}" dt="2022-10-06T08:05:04.851" v="16"/>
          <ac:spMkLst>
            <pc:docMk/>
            <pc:sldMk cId="4029306249" sldId="263"/>
            <ac:spMk id="12" creationId="{E0307BF0-BF1F-913E-46D8-9D4D130B93E4}"/>
          </ac:spMkLst>
        </pc:spChg>
        <pc:spChg chg="mod">
          <ac:chgData name="Benny Alaga" userId="b07613e366eba9fc" providerId="LiveId" clId="{FD941DA3-FD57-4B05-90DE-2DF4D0F17DA0}" dt="2022-10-06T08:05:43.404" v="24" actId="1076"/>
          <ac:spMkLst>
            <pc:docMk/>
            <pc:sldMk cId="4029306249" sldId="263"/>
            <ac:spMk id="14" creationId="{B472933B-3583-F825-4F03-751AA0D5AA1B}"/>
          </ac:spMkLst>
        </pc:spChg>
        <pc:picChg chg="mod">
          <ac:chgData name="Benny Alaga" userId="b07613e366eba9fc" providerId="LiveId" clId="{FD941DA3-FD57-4B05-90DE-2DF4D0F17DA0}" dt="2022-10-06T08:07:04.054" v="38" actId="14100"/>
          <ac:picMkLst>
            <pc:docMk/>
            <pc:sldMk cId="4029306249" sldId="263"/>
            <ac:picMk id="4" creationId="{A4D48059-1585-7E0D-5810-84B5F48BA765}"/>
          </ac:picMkLst>
        </pc:picChg>
        <pc:picChg chg="del">
          <ac:chgData name="Benny Alaga" userId="b07613e366eba9fc" providerId="LiveId" clId="{FD941DA3-FD57-4B05-90DE-2DF4D0F17DA0}" dt="2022-10-06T08:04:55.869" v="12" actId="478"/>
          <ac:picMkLst>
            <pc:docMk/>
            <pc:sldMk cId="4029306249" sldId="263"/>
            <ac:picMk id="5" creationId="{07236226-D053-7D22-8CD1-B6B11B0A7985}"/>
          </ac:picMkLst>
        </pc:picChg>
        <pc:picChg chg="add mod">
          <ac:chgData name="Benny Alaga" userId="b07613e366eba9fc" providerId="LiveId" clId="{FD941DA3-FD57-4B05-90DE-2DF4D0F17DA0}" dt="2022-10-06T08:05:46.232" v="25" actId="1076"/>
          <ac:picMkLst>
            <pc:docMk/>
            <pc:sldMk cId="4029306249" sldId="263"/>
            <ac:picMk id="6" creationId="{1FFBDCD7-04FB-E3D1-3D8B-C50126205B9F}"/>
          </ac:picMkLst>
        </pc:picChg>
        <pc:picChg chg="del mod">
          <ac:chgData name="Benny Alaga" userId="b07613e366eba9fc" providerId="LiveId" clId="{FD941DA3-FD57-4B05-90DE-2DF4D0F17DA0}" dt="2022-10-06T08:05:26.255" v="18" actId="478"/>
          <ac:picMkLst>
            <pc:docMk/>
            <pc:sldMk cId="4029306249" sldId="263"/>
            <ac:picMk id="8" creationId="{2A2D6754-0899-B9CF-EE44-27EBFDD75C69}"/>
          </ac:picMkLst>
        </pc:picChg>
        <pc:picChg chg="add mod">
          <ac:chgData name="Benny Alaga" userId="b07613e366eba9fc" providerId="LiveId" clId="{FD941DA3-FD57-4B05-90DE-2DF4D0F17DA0}" dt="2022-10-06T08:05:36.241" v="23" actId="1076"/>
          <ac:picMkLst>
            <pc:docMk/>
            <pc:sldMk cId="4029306249" sldId="263"/>
            <ac:picMk id="9" creationId="{D31118DF-6894-54AA-7083-49700494EA84}"/>
          </ac:picMkLst>
        </pc:picChg>
        <pc:picChg chg="del">
          <ac:chgData name="Benny Alaga" userId="b07613e366eba9fc" providerId="LiveId" clId="{FD941DA3-FD57-4B05-90DE-2DF4D0F17DA0}" dt="2022-10-06T08:04:26.446" v="0" actId="478"/>
          <ac:picMkLst>
            <pc:docMk/>
            <pc:sldMk cId="4029306249" sldId="263"/>
            <ac:picMk id="10" creationId="{ACF971EE-EAE8-8333-09A5-54467A98404C}"/>
          </ac:picMkLst>
        </pc:picChg>
        <pc:picChg chg="add mod">
          <ac:chgData name="Benny Alaga" userId="b07613e366eba9fc" providerId="LiveId" clId="{FD941DA3-FD57-4B05-90DE-2DF4D0F17DA0}" dt="2022-10-06T08:07:22.970" v="40" actId="27614"/>
          <ac:picMkLst>
            <pc:docMk/>
            <pc:sldMk cId="4029306249" sldId="263"/>
            <ac:picMk id="16" creationId="{ED5CAF76-8270-B93B-80E4-B3F36C17CC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224BC-9F31-4214-AAAE-AFE871B5368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9D30FD7-C6F1-49EB-88D0-02542C05546B}">
      <dgm:prSet/>
      <dgm:spPr/>
      <dgm:t>
        <a:bodyPr/>
        <a:lstStyle/>
        <a:p>
          <a:r>
            <a:rPr lang="en-ZA" b="1"/>
            <a:t>Dimension Home loans</a:t>
          </a:r>
          <a:endParaRPr lang="en-US"/>
        </a:p>
      </dgm:t>
    </dgm:pt>
    <dgm:pt modelId="{70B87D2C-1E33-43A4-99C8-37177D985551}" type="parTrans" cxnId="{5E38D83A-110B-4998-A8D6-2B0E1E242D94}">
      <dgm:prSet/>
      <dgm:spPr/>
      <dgm:t>
        <a:bodyPr/>
        <a:lstStyle/>
        <a:p>
          <a:endParaRPr lang="en-US"/>
        </a:p>
      </dgm:t>
    </dgm:pt>
    <dgm:pt modelId="{DE0DB446-654A-48BF-8682-0DA5D063EF36}" type="sibTrans" cxnId="{5E38D83A-110B-4998-A8D6-2B0E1E242D94}">
      <dgm:prSet/>
      <dgm:spPr/>
      <dgm:t>
        <a:bodyPr/>
        <a:lstStyle/>
        <a:p>
          <a:endParaRPr lang="en-US"/>
        </a:p>
      </dgm:t>
    </dgm:pt>
    <dgm:pt modelId="{46A5E551-2927-4D9C-B992-AB8D561355DF}">
      <dgm:prSet/>
      <dgm:spPr/>
      <dgm:t>
        <a:bodyPr/>
        <a:lstStyle/>
        <a:p>
          <a:r>
            <a:rPr lang="en-ZA" b="1"/>
            <a:t>[PPRA] Property Practitioners Regulatory Authority</a:t>
          </a:r>
          <a:endParaRPr lang="en-US"/>
        </a:p>
      </dgm:t>
    </dgm:pt>
    <dgm:pt modelId="{15328A73-73F0-4564-8B68-CAF62C4CE821}" type="parTrans" cxnId="{C7F27A86-9AA4-46B3-B44E-1BDA9009E101}">
      <dgm:prSet/>
      <dgm:spPr/>
      <dgm:t>
        <a:bodyPr/>
        <a:lstStyle/>
        <a:p>
          <a:endParaRPr lang="en-US"/>
        </a:p>
      </dgm:t>
    </dgm:pt>
    <dgm:pt modelId="{D04E3782-C76E-49D0-994D-2AA717F44118}" type="sibTrans" cxnId="{C7F27A86-9AA4-46B3-B44E-1BDA9009E101}">
      <dgm:prSet/>
      <dgm:spPr/>
      <dgm:t>
        <a:bodyPr/>
        <a:lstStyle/>
        <a:p>
          <a:endParaRPr lang="en-US"/>
        </a:p>
      </dgm:t>
    </dgm:pt>
    <dgm:pt modelId="{3A163849-2127-4D15-9EA8-9B8933205198}">
      <dgm:prSet/>
      <dgm:spPr/>
      <dgm:t>
        <a:bodyPr/>
        <a:lstStyle/>
        <a:p>
          <a:r>
            <a:rPr lang="en-ZA" b="1"/>
            <a:t>[CSOS] Community Schemes Ombud Service</a:t>
          </a:r>
          <a:endParaRPr lang="en-US"/>
        </a:p>
      </dgm:t>
    </dgm:pt>
    <dgm:pt modelId="{7C842446-12AD-4AE4-AF45-CDEE221ED8D5}" type="parTrans" cxnId="{C39DF509-F826-4EA3-A967-BCDF1DE6945D}">
      <dgm:prSet/>
      <dgm:spPr/>
      <dgm:t>
        <a:bodyPr/>
        <a:lstStyle/>
        <a:p>
          <a:endParaRPr lang="en-US"/>
        </a:p>
      </dgm:t>
    </dgm:pt>
    <dgm:pt modelId="{B52E80DB-4FF6-4DDE-AF24-A0D52F5C3372}" type="sibTrans" cxnId="{C39DF509-F826-4EA3-A967-BCDF1DE6945D}">
      <dgm:prSet/>
      <dgm:spPr/>
      <dgm:t>
        <a:bodyPr/>
        <a:lstStyle/>
        <a:p>
          <a:endParaRPr lang="en-US"/>
        </a:p>
      </dgm:t>
    </dgm:pt>
    <dgm:pt modelId="{9E95D5BD-3F27-4160-AAEB-2E325F284B68}">
      <dgm:prSet/>
      <dgm:spPr/>
      <dgm:t>
        <a:bodyPr/>
        <a:lstStyle/>
        <a:p>
          <a:r>
            <a:rPr lang="en-ZA" b="1"/>
            <a:t>MD Mitchell Attorneys</a:t>
          </a:r>
          <a:endParaRPr lang="en-US"/>
        </a:p>
      </dgm:t>
    </dgm:pt>
    <dgm:pt modelId="{BB18EB05-2B85-4171-896F-E8D17055CF8C}" type="parTrans" cxnId="{B08F0148-1601-4C95-BAAB-AACE51A4EAB2}">
      <dgm:prSet/>
      <dgm:spPr/>
      <dgm:t>
        <a:bodyPr/>
        <a:lstStyle/>
        <a:p>
          <a:endParaRPr lang="en-US"/>
        </a:p>
      </dgm:t>
    </dgm:pt>
    <dgm:pt modelId="{CC4792FF-E969-443C-937B-DC622361981F}" type="sibTrans" cxnId="{B08F0148-1601-4C95-BAAB-AACE51A4EAB2}">
      <dgm:prSet/>
      <dgm:spPr/>
      <dgm:t>
        <a:bodyPr/>
        <a:lstStyle/>
        <a:p>
          <a:endParaRPr lang="en-US"/>
        </a:p>
      </dgm:t>
    </dgm:pt>
    <dgm:pt modelId="{4E0A3CE2-2E48-4702-9C8E-5D33519738AB}" type="pres">
      <dgm:prSet presAssocID="{C1B224BC-9F31-4214-AAAE-AFE871B53681}" presName="outerComposite" presStyleCnt="0">
        <dgm:presLayoutVars>
          <dgm:chMax val="5"/>
          <dgm:dir/>
          <dgm:resizeHandles val="exact"/>
        </dgm:presLayoutVars>
      </dgm:prSet>
      <dgm:spPr/>
    </dgm:pt>
    <dgm:pt modelId="{37752E92-CCAC-45B5-84B8-2CC4E4C7D9B5}" type="pres">
      <dgm:prSet presAssocID="{C1B224BC-9F31-4214-AAAE-AFE871B53681}" presName="dummyMaxCanvas" presStyleCnt="0">
        <dgm:presLayoutVars/>
      </dgm:prSet>
      <dgm:spPr/>
    </dgm:pt>
    <dgm:pt modelId="{2F06CA8C-471D-4CD6-AC13-D2FB1CD763DB}" type="pres">
      <dgm:prSet presAssocID="{C1B224BC-9F31-4214-AAAE-AFE871B53681}" presName="FourNodes_1" presStyleLbl="node1" presStyleIdx="0" presStyleCnt="4">
        <dgm:presLayoutVars>
          <dgm:bulletEnabled val="1"/>
        </dgm:presLayoutVars>
      </dgm:prSet>
      <dgm:spPr/>
    </dgm:pt>
    <dgm:pt modelId="{5547A049-345B-4F53-99D0-4B4884B85B61}" type="pres">
      <dgm:prSet presAssocID="{C1B224BC-9F31-4214-AAAE-AFE871B53681}" presName="FourNodes_2" presStyleLbl="node1" presStyleIdx="1" presStyleCnt="4">
        <dgm:presLayoutVars>
          <dgm:bulletEnabled val="1"/>
        </dgm:presLayoutVars>
      </dgm:prSet>
      <dgm:spPr/>
    </dgm:pt>
    <dgm:pt modelId="{5DAD5F20-C226-42C1-BB27-49AD2F88213F}" type="pres">
      <dgm:prSet presAssocID="{C1B224BC-9F31-4214-AAAE-AFE871B53681}" presName="FourNodes_3" presStyleLbl="node1" presStyleIdx="2" presStyleCnt="4">
        <dgm:presLayoutVars>
          <dgm:bulletEnabled val="1"/>
        </dgm:presLayoutVars>
      </dgm:prSet>
      <dgm:spPr/>
    </dgm:pt>
    <dgm:pt modelId="{FC73C16E-D5C8-41DD-BD26-8D98A6F7CFE2}" type="pres">
      <dgm:prSet presAssocID="{C1B224BC-9F31-4214-AAAE-AFE871B53681}" presName="FourNodes_4" presStyleLbl="node1" presStyleIdx="3" presStyleCnt="4">
        <dgm:presLayoutVars>
          <dgm:bulletEnabled val="1"/>
        </dgm:presLayoutVars>
      </dgm:prSet>
      <dgm:spPr/>
    </dgm:pt>
    <dgm:pt modelId="{882DD3B0-1045-4FF5-B66C-3D54E39CB063}" type="pres">
      <dgm:prSet presAssocID="{C1B224BC-9F31-4214-AAAE-AFE871B53681}" presName="FourConn_1-2" presStyleLbl="fgAccFollowNode1" presStyleIdx="0" presStyleCnt="3">
        <dgm:presLayoutVars>
          <dgm:bulletEnabled val="1"/>
        </dgm:presLayoutVars>
      </dgm:prSet>
      <dgm:spPr/>
    </dgm:pt>
    <dgm:pt modelId="{4F55AB9A-FCF0-4EBF-ABFB-D6DBA472749D}" type="pres">
      <dgm:prSet presAssocID="{C1B224BC-9F31-4214-AAAE-AFE871B53681}" presName="FourConn_2-3" presStyleLbl="fgAccFollowNode1" presStyleIdx="1" presStyleCnt="3">
        <dgm:presLayoutVars>
          <dgm:bulletEnabled val="1"/>
        </dgm:presLayoutVars>
      </dgm:prSet>
      <dgm:spPr/>
    </dgm:pt>
    <dgm:pt modelId="{7F2525F7-6961-4FC4-B789-D30832B064B5}" type="pres">
      <dgm:prSet presAssocID="{C1B224BC-9F31-4214-AAAE-AFE871B53681}" presName="FourConn_3-4" presStyleLbl="fgAccFollowNode1" presStyleIdx="2" presStyleCnt="3">
        <dgm:presLayoutVars>
          <dgm:bulletEnabled val="1"/>
        </dgm:presLayoutVars>
      </dgm:prSet>
      <dgm:spPr/>
    </dgm:pt>
    <dgm:pt modelId="{0D84A465-503B-4876-89FB-D19EBFE0D400}" type="pres">
      <dgm:prSet presAssocID="{C1B224BC-9F31-4214-AAAE-AFE871B53681}" presName="FourNodes_1_text" presStyleLbl="node1" presStyleIdx="3" presStyleCnt="4">
        <dgm:presLayoutVars>
          <dgm:bulletEnabled val="1"/>
        </dgm:presLayoutVars>
      </dgm:prSet>
      <dgm:spPr/>
    </dgm:pt>
    <dgm:pt modelId="{DF2D304F-663D-431E-A42A-69AA10DB44CE}" type="pres">
      <dgm:prSet presAssocID="{C1B224BC-9F31-4214-AAAE-AFE871B53681}" presName="FourNodes_2_text" presStyleLbl="node1" presStyleIdx="3" presStyleCnt="4">
        <dgm:presLayoutVars>
          <dgm:bulletEnabled val="1"/>
        </dgm:presLayoutVars>
      </dgm:prSet>
      <dgm:spPr/>
    </dgm:pt>
    <dgm:pt modelId="{3BFC7B58-5643-4B53-BCFC-E0F7F4387245}" type="pres">
      <dgm:prSet presAssocID="{C1B224BC-9F31-4214-AAAE-AFE871B53681}" presName="FourNodes_3_text" presStyleLbl="node1" presStyleIdx="3" presStyleCnt="4">
        <dgm:presLayoutVars>
          <dgm:bulletEnabled val="1"/>
        </dgm:presLayoutVars>
      </dgm:prSet>
      <dgm:spPr/>
    </dgm:pt>
    <dgm:pt modelId="{1D2B387E-2856-444E-B38C-64204868DE27}" type="pres">
      <dgm:prSet presAssocID="{C1B224BC-9F31-4214-AAAE-AFE871B53681}" presName="FourNodes_4_text" presStyleLbl="node1" presStyleIdx="3" presStyleCnt="4">
        <dgm:presLayoutVars>
          <dgm:bulletEnabled val="1"/>
        </dgm:presLayoutVars>
      </dgm:prSet>
      <dgm:spPr/>
    </dgm:pt>
  </dgm:ptLst>
  <dgm:cxnLst>
    <dgm:cxn modelId="{C39DF509-F826-4EA3-A967-BCDF1DE6945D}" srcId="{C1B224BC-9F31-4214-AAAE-AFE871B53681}" destId="{3A163849-2127-4D15-9EA8-9B8933205198}" srcOrd="2" destOrd="0" parTransId="{7C842446-12AD-4AE4-AF45-CDEE221ED8D5}" sibTransId="{B52E80DB-4FF6-4DDE-AF24-A0D52F5C3372}"/>
    <dgm:cxn modelId="{B8F78D14-96A6-42E3-B081-2F1F31B37D63}" type="presOf" srcId="{9E95D5BD-3F27-4160-AAEB-2E325F284B68}" destId="{1D2B387E-2856-444E-B38C-64204868DE27}" srcOrd="1" destOrd="0" presId="urn:microsoft.com/office/officeart/2005/8/layout/vProcess5"/>
    <dgm:cxn modelId="{76D8F915-0FA9-443F-8F16-9968D25786DF}" type="presOf" srcId="{46A5E551-2927-4D9C-B992-AB8D561355DF}" destId="{DF2D304F-663D-431E-A42A-69AA10DB44CE}" srcOrd="1" destOrd="0" presId="urn:microsoft.com/office/officeart/2005/8/layout/vProcess5"/>
    <dgm:cxn modelId="{51C15821-17AD-4441-913E-F2639B291359}" type="presOf" srcId="{29D30FD7-C6F1-49EB-88D0-02542C05546B}" destId="{2F06CA8C-471D-4CD6-AC13-D2FB1CD763DB}" srcOrd="0" destOrd="0" presId="urn:microsoft.com/office/officeart/2005/8/layout/vProcess5"/>
    <dgm:cxn modelId="{9038272B-0702-4385-82E3-26F8EB19CBC5}" type="presOf" srcId="{46A5E551-2927-4D9C-B992-AB8D561355DF}" destId="{5547A049-345B-4F53-99D0-4B4884B85B61}" srcOrd="0" destOrd="0" presId="urn:microsoft.com/office/officeart/2005/8/layout/vProcess5"/>
    <dgm:cxn modelId="{5E38D83A-110B-4998-A8D6-2B0E1E242D94}" srcId="{C1B224BC-9F31-4214-AAAE-AFE871B53681}" destId="{29D30FD7-C6F1-49EB-88D0-02542C05546B}" srcOrd="0" destOrd="0" parTransId="{70B87D2C-1E33-43A4-99C8-37177D985551}" sibTransId="{DE0DB446-654A-48BF-8682-0DA5D063EF36}"/>
    <dgm:cxn modelId="{8EF83F3E-7E5B-4167-A153-D17DE8F3CD07}" type="presOf" srcId="{3A163849-2127-4D15-9EA8-9B8933205198}" destId="{5DAD5F20-C226-42C1-BB27-49AD2F88213F}" srcOrd="0" destOrd="0" presId="urn:microsoft.com/office/officeart/2005/8/layout/vProcess5"/>
    <dgm:cxn modelId="{C1272D64-E9A8-4E09-9466-0E60D2DCC1C1}" type="presOf" srcId="{9E95D5BD-3F27-4160-AAEB-2E325F284B68}" destId="{FC73C16E-D5C8-41DD-BD26-8D98A6F7CFE2}" srcOrd="0" destOrd="0" presId="urn:microsoft.com/office/officeart/2005/8/layout/vProcess5"/>
    <dgm:cxn modelId="{B08F0148-1601-4C95-BAAB-AACE51A4EAB2}" srcId="{C1B224BC-9F31-4214-AAAE-AFE871B53681}" destId="{9E95D5BD-3F27-4160-AAEB-2E325F284B68}" srcOrd="3" destOrd="0" parTransId="{BB18EB05-2B85-4171-896F-E8D17055CF8C}" sibTransId="{CC4792FF-E969-443C-937B-DC622361981F}"/>
    <dgm:cxn modelId="{9634456B-50F1-4C73-AE53-D85F820E2E33}" type="presOf" srcId="{29D30FD7-C6F1-49EB-88D0-02542C05546B}" destId="{0D84A465-503B-4876-89FB-D19EBFE0D400}" srcOrd="1" destOrd="0" presId="urn:microsoft.com/office/officeart/2005/8/layout/vProcess5"/>
    <dgm:cxn modelId="{5F039E7C-BD67-4D3B-9A57-618633E0604B}" type="presOf" srcId="{D04E3782-C76E-49D0-994D-2AA717F44118}" destId="{4F55AB9A-FCF0-4EBF-ABFB-D6DBA472749D}" srcOrd="0" destOrd="0" presId="urn:microsoft.com/office/officeart/2005/8/layout/vProcess5"/>
    <dgm:cxn modelId="{C7F27A86-9AA4-46B3-B44E-1BDA9009E101}" srcId="{C1B224BC-9F31-4214-AAAE-AFE871B53681}" destId="{46A5E551-2927-4D9C-B992-AB8D561355DF}" srcOrd="1" destOrd="0" parTransId="{15328A73-73F0-4564-8B68-CAF62C4CE821}" sibTransId="{D04E3782-C76E-49D0-994D-2AA717F44118}"/>
    <dgm:cxn modelId="{89C1478D-81C0-4C0F-995D-4EA48D84D558}" type="presOf" srcId="{3A163849-2127-4D15-9EA8-9B8933205198}" destId="{3BFC7B58-5643-4B53-BCFC-E0F7F4387245}" srcOrd="1" destOrd="0" presId="urn:microsoft.com/office/officeart/2005/8/layout/vProcess5"/>
    <dgm:cxn modelId="{D30326C6-134A-4422-B513-20922EE3CF29}" type="presOf" srcId="{DE0DB446-654A-48BF-8682-0DA5D063EF36}" destId="{882DD3B0-1045-4FF5-B66C-3D54E39CB063}" srcOrd="0" destOrd="0" presId="urn:microsoft.com/office/officeart/2005/8/layout/vProcess5"/>
    <dgm:cxn modelId="{A0B8A6D2-682C-45B2-8534-B3A8F350A644}" type="presOf" srcId="{C1B224BC-9F31-4214-AAAE-AFE871B53681}" destId="{4E0A3CE2-2E48-4702-9C8E-5D33519738AB}" srcOrd="0" destOrd="0" presId="urn:microsoft.com/office/officeart/2005/8/layout/vProcess5"/>
    <dgm:cxn modelId="{8F8B06D8-417F-4D9E-B0FB-D022189EA74D}" type="presOf" srcId="{B52E80DB-4FF6-4DDE-AF24-A0D52F5C3372}" destId="{7F2525F7-6961-4FC4-B789-D30832B064B5}" srcOrd="0" destOrd="0" presId="urn:microsoft.com/office/officeart/2005/8/layout/vProcess5"/>
    <dgm:cxn modelId="{AFB9C49F-12BE-4B41-A219-FBD91F899F51}" type="presParOf" srcId="{4E0A3CE2-2E48-4702-9C8E-5D33519738AB}" destId="{37752E92-CCAC-45B5-84B8-2CC4E4C7D9B5}" srcOrd="0" destOrd="0" presId="urn:microsoft.com/office/officeart/2005/8/layout/vProcess5"/>
    <dgm:cxn modelId="{77102EE0-AB1C-4DDE-B30F-8E4BE7D9013C}" type="presParOf" srcId="{4E0A3CE2-2E48-4702-9C8E-5D33519738AB}" destId="{2F06CA8C-471D-4CD6-AC13-D2FB1CD763DB}" srcOrd="1" destOrd="0" presId="urn:microsoft.com/office/officeart/2005/8/layout/vProcess5"/>
    <dgm:cxn modelId="{74CB3210-8930-42A3-AF4B-2231AC15C1FE}" type="presParOf" srcId="{4E0A3CE2-2E48-4702-9C8E-5D33519738AB}" destId="{5547A049-345B-4F53-99D0-4B4884B85B61}" srcOrd="2" destOrd="0" presId="urn:microsoft.com/office/officeart/2005/8/layout/vProcess5"/>
    <dgm:cxn modelId="{D5156C08-6CBF-4901-8805-951324873650}" type="presParOf" srcId="{4E0A3CE2-2E48-4702-9C8E-5D33519738AB}" destId="{5DAD5F20-C226-42C1-BB27-49AD2F88213F}" srcOrd="3" destOrd="0" presId="urn:microsoft.com/office/officeart/2005/8/layout/vProcess5"/>
    <dgm:cxn modelId="{48EB551B-ABC6-45AD-B7A2-6CE73A12AAC3}" type="presParOf" srcId="{4E0A3CE2-2E48-4702-9C8E-5D33519738AB}" destId="{FC73C16E-D5C8-41DD-BD26-8D98A6F7CFE2}" srcOrd="4" destOrd="0" presId="urn:microsoft.com/office/officeart/2005/8/layout/vProcess5"/>
    <dgm:cxn modelId="{9FB1F3AD-F437-4D64-BFFA-FB9522436FCF}" type="presParOf" srcId="{4E0A3CE2-2E48-4702-9C8E-5D33519738AB}" destId="{882DD3B0-1045-4FF5-B66C-3D54E39CB063}" srcOrd="5" destOrd="0" presId="urn:microsoft.com/office/officeart/2005/8/layout/vProcess5"/>
    <dgm:cxn modelId="{AF96DA3C-623A-482E-ABA0-E84414CA5631}" type="presParOf" srcId="{4E0A3CE2-2E48-4702-9C8E-5D33519738AB}" destId="{4F55AB9A-FCF0-4EBF-ABFB-D6DBA472749D}" srcOrd="6" destOrd="0" presId="urn:microsoft.com/office/officeart/2005/8/layout/vProcess5"/>
    <dgm:cxn modelId="{F1398874-76EC-4DC5-AF1D-80881E998E02}" type="presParOf" srcId="{4E0A3CE2-2E48-4702-9C8E-5D33519738AB}" destId="{7F2525F7-6961-4FC4-B789-D30832B064B5}" srcOrd="7" destOrd="0" presId="urn:microsoft.com/office/officeart/2005/8/layout/vProcess5"/>
    <dgm:cxn modelId="{74917D51-A778-493C-B23C-C919102E0741}" type="presParOf" srcId="{4E0A3CE2-2E48-4702-9C8E-5D33519738AB}" destId="{0D84A465-503B-4876-89FB-D19EBFE0D400}" srcOrd="8" destOrd="0" presId="urn:microsoft.com/office/officeart/2005/8/layout/vProcess5"/>
    <dgm:cxn modelId="{216B05AC-F086-428F-9F1C-B0DB39624117}" type="presParOf" srcId="{4E0A3CE2-2E48-4702-9C8E-5D33519738AB}" destId="{DF2D304F-663D-431E-A42A-69AA10DB44CE}" srcOrd="9" destOrd="0" presId="urn:microsoft.com/office/officeart/2005/8/layout/vProcess5"/>
    <dgm:cxn modelId="{2E3093F3-38E5-43DA-B15C-9B9C5A93C823}" type="presParOf" srcId="{4E0A3CE2-2E48-4702-9C8E-5D33519738AB}" destId="{3BFC7B58-5643-4B53-BCFC-E0F7F4387245}" srcOrd="10" destOrd="0" presId="urn:microsoft.com/office/officeart/2005/8/layout/vProcess5"/>
    <dgm:cxn modelId="{DE0B6E20-644B-4DB8-A671-FC21AB192A3C}" type="presParOf" srcId="{4E0A3CE2-2E48-4702-9C8E-5D33519738AB}" destId="{1D2B387E-2856-444E-B38C-64204868DE2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6CA8C-471D-4CD6-AC13-D2FB1CD763DB}">
      <dsp:nvSpPr>
        <dsp:cNvPr id="0" name=""/>
        <dsp:cNvSpPr/>
      </dsp:nvSpPr>
      <dsp:spPr>
        <a:xfrm>
          <a:off x="0" y="0"/>
          <a:ext cx="4345635" cy="881496"/>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kern="1200"/>
            <a:t>Dimension Home loans</a:t>
          </a:r>
          <a:endParaRPr lang="en-US" sz="1800" kern="1200"/>
        </a:p>
      </dsp:txBody>
      <dsp:txXfrm>
        <a:off x="25818" y="25818"/>
        <a:ext cx="3319946" cy="829860"/>
      </dsp:txXfrm>
    </dsp:sp>
    <dsp:sp modelId="{5547A049-345B-4F53-99D0-4B4884B85B61}">
      <dsp:nvSpPr>
        <dsp:cNvPr id="0" name=""/>
        <dsp:cNvSpPr/>
      </dsp:nvSpPr>
      <dsp:spPr>
        <a:xfrm>
          <a:off x="363946" y="1041768"/>
          <a:ext cx="4345635" cy="881496"/>
        </a:xfrm>
        <a:prstGeom prst="roundRect">
          <a:avLst>
            <a:gd name="adj" fmla="val 10000"/>
          </a:avLst>
        </a:prstGeom>
        <a:solidFill>
          <a:schemeClr val="accent2">
            <a:hueOff val="-1978932"/>
            <a:satOff val="0"/>
            <a:lumOff val="-803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kern="1200"/>
            <a:t>[PPRA] Property Practitioners Regulatory Authority</a:t>
          </a:r>
          <a:endParaRPr lang="en-US" sz="1800" kern="1200"/>
        </a:p>
      </dsp:txBody>
      <dsp:txXfrm>
        <a:off x="389764" y="1067586"/>
        <a:ext cx="3357079" cy="829860"/>
      </dsp:txXfrm>
    </dsp:sp>
    <dsp:sp modelId="{5DAD5F20-C226-42C1-BB27-49AD2F88213F}">
      <dsp:nvSpPr>
        <dsp:cNvPr id="0" name=""/>
        <dsp:cNvSpPr/>
      </dsp:nvSpPr>
      <dsp:spPr>
        <a:xfrm>
          <a:off x="722461" y="2083536"/>
          <a:ext cx="4345635" cy="881496"/>
        </a:xfrm>
        <a:prstGeom prst="roundRect">
          <a:avLst>
            <a:gd name="adj" fmla="val 10000"/>
          </a:avLst>
        </a:prstGeom>
        <a:solidFill>
          <a:schemeClr val="accent2">
            <a:hueOff val="-3957863"/>
            <a:satOff val="0"/>
            <a:lumOff val="-160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kern="1200"/>
            <a:t>[CSOS] Community Schemes Ombud Service</a:t>
          </a:r>
          <a:endParaRPr lang="en-US" sz="1800" kern="1200"/>
        </a:p>
      </dsp:txBody>
      <dsp:txXfrm>
        <a:off x="748279" y="2109354"/>
        <a:ext cx="3362511" cy="829860"/>
      </dsp:txXfrm>
    </dsp:sp>
    <dsp:sp modelId="{FC73C16E-D5C8-41DD-BD26-8D98A6F7CFE2}">
      <dsp:nvSpPr>
        <dsp:cNvPr id="0" name=""/>
        <dsp:cNvSpPr/>
      </dsp:nvSpPr>
      <dsp:spPr>
        <a:xfrm>
          <a:off x="1086408" y="3125303"/>
          <a:ext cx="4345635" cy="881496"/>
        </a:xfrm>
        <a:prstGeom prst="roundRect">
          <a:avLst>
            <a:gd name="adj" fmla="val 10000"/>
          </a:avLst>
        </a:prstGeom>
        <a:solidFill>
          <a:schemeClr val="accent2">
            <a:hueOff val="-5936795"/>
            <a:satOff val="0"/>
            <a:lumOff val="-2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kern="1200"/>
            <a:t>MD Mitchell Attorneys</a:t>
          </a:r>
          <a:endParaRPr lang="en-US" sz="1800" kern="1200"/>
        </a:p>
      </dsp:txBody>
      <dsp:txXfrm>
        <a:off x="1112226" y="3151121"/>
        <a:ext cx="3357079" cy="829860"/>
      </dsp:txXfrm>
    </dsp:sp>
    <dsp:sp modelId="{882DD3B0-1045-4FF5-B66C-3D54E39CB063}">
      <dsp:nvSpPr>
        <dsp:cNvPr id="0" name=""/>
        <dsp:cNvSpPr/>
      </dsp:nvSpPr>
      <dsp:spPr>
        <a:xfrm>
          <a:off x="3772662" y="675145"/>
          <a:ext cx="572972" cy="572972"/>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901581" y="675145"/>
        <a:ext cx="315134" cy="431161"/>
      </dsp:txXfrm>
    </dsp:sp>
    <dsp:sp modelId="{4F55AB9A-FCF0-4EBF-ABFB-D6DBA472749D}">
      <dsp:nvSpPr>
        <dsp:cNvPr id="0" name=""/>
        <dsp:cNvSpPr/>
      </dsp:nvSpPr>
      <dsp:spPr>
        <a:xfrm>
          <a:off x="4136609" y="1716913"/>
          <a:ext cx="572972" cy="572972"/>
        </a:xfrm>
        <a:prstGeom prst="downArrow">
          <a:avLst>
            <a:gd name="adj1" fmla="val 55000"/>
            <a:gd name="adj2" fmla="val 45000"/>
          </a:avLst>
        </a:prstGeom>
        <a:solidFill>
          <a:schemeClr val="accent2">
            <a:tint val="40000"/>
            <a:alpha val="90000"/>
            <a:hueOff val="-3236054"/>
            <a:satOff val="-24784"/>
            <a:lumOff val="-2099"/>
            <a:alphaOff val="0"/>
          </a:schemeClr>
        </a:solidFill>
        <a:ln w="10795" cap="flat" cmpd="sng" algn="ctr">
          <a:solidFill>
            <a:schemeClr val="accent2">
              <a:tint val="40000"/>
              <a:alpha val="90000"/>
              <a:hueOff val="-3236054"/>
              <a:satOff val="-24784"/>
              <a:lumOff val="-2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265528" y="1716913"/>
        <a:ext cx="315134" cy="431161"/>
      </dsp:txXfrm>
    </dsp:sp>
    <dsp:sp modelId="{7F2525F7-6961-4FC4-B789-D30832B064B5}">
      <dsp:nvSpPr>
        <dsp:cNvPr id="0" name=""/>
        <dsp:cNvSpPr/>
      </dsp:nvSpPr>
      <dsp:spPr>
        <a:xfrm>
          <a:off x="4495124" y="2758681"/>
          <a:ext cx="572972" cy="572972"/>
        </a:xfrm>
        <a:prstGeom prst="downArrow">
          <a:avLst>
            <a:gd name="adj1" fmla="val 55000"/>
            <a:gd name="adj2" fmla="val 45000"/>
          </a:avLst>
        </a:prstGeom>
        <a:solidFill>
          <a:schemeClr val="accent2">
            <a:tint val="40000"/>
            <a:alpha val="90000"/>
            <a:hueOff val="-6472107"/>
            <a:satOff val="-49567"/>
            <a:lumOff val="-4198"/>
            <a:alphaOff val="0"/>
          </a:schemeClr>
        </a:solidFill>
        <a:ln w="10795" cap="flat" cmpd="sng" algn="ctr">
          <a:solidFill>
            <a:schemeClr val="accent2">
              <a:tint val="40000"/>
              <a:alpha val="90000"/>
              <a:hueOff val="-6472107"/>
              <a:satOff val="-49567"/>
              <a:lumOff val="-4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624043" y="2758681"/>
        <a:ext cx="315134" cy="4311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October 19, 2022</a:t>
            </a:fld>
            <a:endParaRPr lang="en-US" dirty="0"/>
          </a:p>
        </p:txBody>
      </p:sp>
    </p:spTree>
    <p:extLst>
      <p:ext uri="{BB962C8B-B14F-4D97-AF65-F5344CB8AC3E}">
        <p14:creationId xmlns:p14="http://schemas.microsoft.com/office/powerpoint/2010/main" val="170976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Wednesday, October 19, 2022</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482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Wednesday, October 19, 2022</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85633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October 19, 2022</a:t>
            </a:fld>
            <a:endParaRPr lang="en-US" dirty="0"/>
          </a:p>
        </p:txBody>
      </p:sp>
    </p:spTree>
    <p:extLst>
      <p:ext uri="{BB962C8B-B14F-4D97-AF65-F5344CB8AC3E}">
        <p14:creationId xmlns:p14="http://schemas.microsoft.com/office/powerpoint/2010/main" val="173667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Wednesday, October 19, 2022</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2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Wednesday, October 19, 2022</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15491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Wednesday, October 19, 2022</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39572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Wednesday, October 19, 2022</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1852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Wednesday, October 19, 2022</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36766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Wednesday, October 19, 2022</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77087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Wednesday, October 19, 2022</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71101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October 19, 2022</a:t>
            </a:fld>
            <a:endParaRPr lang="en-US" dirty="0"/>
          </a:p>
        </p:txBody>
      </p:sp>
    </p:spTree>
    <p:extLst>
      <p:ext uri="{BB962C8B-B14F-4D97-AF65-F5344CB8AC3E}">
        <p14:creationId xmlns:p14="http://schemas.microsoft.com/office/powerpoint/2010/main" val="1268299099"/>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90000"/>
        </a:lnSpc>
        <a:spcBef>
          <a:spcPct val="0"/>
        </a:spcBef>
        <a:buNone/>
        <a:defRPr sz="28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hyperlink" Target="mailto:info@summithomessa.com" TargetMode="Externa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image" Target="../media/image2.png"/><Relationship Id="rId16"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hyperlink" Target="http://www.summithomessa.com/" TargetMode="External"/><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3DBAC-1E17-2E41-B407-9F6E2EADADA1}"/>
              </a:ext>
            </a:extLst>
          </p:cNvPr>
          <p:cNvSpPr>
            <a:spLocks noGrp="1"/>
          </p:cNvSpPr>
          <p:nvPr>
            <p:ph type="ctrTitle"/>
          </p:nvPr>
        </p:nvSpPr>
        <p:spPr>
          <a:xfrm>
            <a:off x="448055" y="655200"/>
            <a:ext cx="5432045" cy="1969200"/>
          </a:xfrm>
        </p:spPr>
        <p:txBody>
          <a:bodyPr anchor="b">
            <a:normAutofit/>
          </a:bodyPr>
          <a:lstStyle/>
          <a:p>
            <a:r>
              <a:rPr lang="en-ZA" sz="5900"/>
              <a:t>For all your property needs</a:t>
            </a:r>
          </a:p>
        </p:txBody>
      </p:sp>
      <p:cxnSp>
        <p:nvCxnSpPr>
          <p:cNvPr id="43" name="Straight Connector 42">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7E473F-24FC-D4AD-7332-4A472BCBF3B3}"/>
              </a:ext>
            </a:extLst>
          </p:cNvPr>
          <p:cNvSpPr txBox="1"/>
          <p:nvPr/>
        </p:nvSpPr>
        <p:spPr>
          <a:xfrm>
            <a:off x="7286920" y="5303817"/>
            <a:ext cx="3527260" cy="369332"/>
          </a:xfrm>
          <a:prstGeom prst="rect">
            <a:avLst/>
          </a:prstGeom>
          <a:noFill/>
        </p:spPr>
        <p:txBody>
          <a:bodyPr wrap="square" rtlCol="0">
            <a:spAutoFit/>
          </a:bodyPr>
          <a:lstStyle/>
          <a:p>
            <a:r>
              <a:rPr lang="en-ZA" dirty="0"/>
              <a:t>PPRA CERT NO: 2023116166</a:t>
            </a:r>
          </a:p>
        </p:txBody>
      </p:sp>
      <p:pic>
        <p:nvPicPr>
          <p:cNvPr id="7" name="Picture 6" descr="Logo, company name&#10;&#10;Description automatically generated">
            <a:extLst>
              <a:ext uri="{FF2B5EF4-FFF2-40B4-BE49-F238E27FC236}">
                <a16:creationId xmlns:a16="http://schemas.microsoft.com/office/drawing/2014/main" id="{62671432-262B-8686-0B26-50B0FDCC7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214" y="541912"/>
            <a:ext cx="4761905" cy="4761905"/>
          </a:xfrm>
          <a:prstGeom prst="rect">
            <a:avLst/>
          </a:prstGeom>
        </p:spPr>
      </p:pic>
    </p:spTree>
    <p:extLst>
      <p:ext uri="{BB962C8B-B14F-4D97-AF65-F5344CB8AC3E}">
        <p14:creationId xmlns:p14="http://schemas.microsoft.com/office/powerpoint/2010/main" val="303411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92E4E9A-E992-419C-B03A-5686FEC1D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FFDAE065-AEA6-9CC6-7FD6-7B2FA0B53957}"/>
              </a:ext>
            </a:extLst>
          </p:cNvPr>
          <p:cNvPicPr>
            <a:picLocks noChangeAspect="1"/>
          </p:cNvPicPr>
          <p:nvPr/>
        </p:nvPicPr>
        <p:blipFill rotWithShape="1">
          <a:blip r:embed="rId2"/>
          <a:srcRect t="27321" b="2321"/>
          <a:stretch/>
        </p:blipFill>
        <p:spPr>
          <a:xfrm>
            <a:off x="449999" y="2059200"/>
            <a:ext cx="6516068" cy="3891600"/>
          </a:xfrm>
          <a:prstGeom prst="rect">
            <a:avLst/>
          </a:prstGeom>
        </p:spPr>
      </p:pic>
      <p:sp>
        <p:nvSpPr>
          <p:cNvPr id="15" name="Content Placeholder 14">
            <a:extLst>
              <a:ext uri="{FF2B5EF4-FFF2-40B4-BE49-F238E27FC236}">
                <a16:creationId xmlns:a16="http://schemas.microsoft.com/office/drawing/2014/main" id="{9E68FD82-79D8-FB2E-D6C0-BE41F6BFC001}"/>
              </a:ext>
            </a:extLst>
          </p:cNvPr>
          <p:cNvSpPr>
            <a:spLocks noGrp="1"/>
          </p:cNvSpPr>
          <p:nvPr>
            <p:ph idx="1"/>
          </p:nvPr>
        </p:nvSpPr>
        <p:spPr>
          <a:xfrm>
            <a:off x="7120328" y="1944000"/>
            <a:ext cx="4962815" cy="4006800"/>
          </a:xfrm>
        </p:spPr>
        <p:txBody>
          <a:bodyPr>
            <a:normAutofit/>
          </a:bodyPr>
          <a:lstStyle/>
          <a:p>
            <a:r>
              <a:rPr lang="en-US" dirty="0"/>
              <a:t>   : 012 023 0894</a:t>
            </a:r>
          </a:p>
          <a:p>
            <a:r>
              <a:rPr lang="en-US" dirty="0"/>
              <a:t>   : </a:t>
            </a:r>
            <a:r>
              <a:rPr lang="en-US" dirty="0">
                <a:hlinkClick r:id="rId3"/>
              </a:rPr>
              <a:t>info@summithomessa.com</a:t>
            </a:r>
            <a:endParaRPr lang="en-US" dirty="0"/>
          </a:p>
          <a:p>
            <a:r>
              <a:rPr lang="en-US" dirty="0"/>
              <a:t>    : @summithhomes_sa</a:t>
            </a:r>
          </a:p>
          <a:p>
            <a:r>
              <a:rPr lang="en-US" sz="1400" dirty="0"/>
              <a:t>:https://www.facebook.com/summithomes.sa</a:t>
            </a:r>
          </a:p>
          <a:p>
            <a:r>
              <a:rPr lang="en-US" dirty="0"/>
              <a:t> : </a:t>
            </a:r>
            <a:r>
              <a:rPr lang="en-US" dirty="0">
                <a:hlinkClick r:id="rId4"/>
              </a:rPr>
              <a:t>www.summithomessa.com</a:t>
            </a:r>
            <a:endParaRPr lang="en-US" dirty="0"/>
          </a:p>
          <a:p>
            <a:r>
              <a:rPr lang="en-US" dirty="0"/>
              <a:t>: 670 12</a:t>
            </a:r>
            <a:r>
              <a:rPr lang="en-US" baseline="30000" dirty="0"/>
              <a:t>th</a:t>
            </a:r>
            <a:r>
              <a:rPr lang="en-US" dirty="0"/>
              <a:t> Avenue, </a:t>
            </a:r>
            <a:r>
              <a:rPr lang="en-US" dirty="0" err="1"/>
              <a:t>Gezina</a:t>
            </a:r>
            <a:r>
              <a:rPr lang="en-US" dirty="0"/>
              <a:t>. Pretoria 0031</a:t>
            </a:r>
          </a:p>
        </p:txBody>
      </p:sp>
      <p:pic>
        <p:nvPicPr>
          <p:cNvPr id="10" name="Graphic 9" descr="Internet with solid fill">
            <a:extLst>
              <a:ext uri="{FF2B5EF4-FFF2-40B4-BE49-F238E27FC236}">
                <a16:creationId xmlns:a16="http://schemas.microsoft.com/office/drawing/2014/main" id="{DEE46025-06B8-C1C9-E1A0-A8FEE40F77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0328" y="3928937"/>
            <a:ext cx="349898" cy="349898"/>
          </a:xfrm>
          <a:prstGeom prst="rect">
            <a:avLst/>
          </a:prstGeom>
        </p:spPr>
      </p:pic>
      <p:pic>
        <p:nvPicPr>
          <p:cNvPr id="12" name="Graphic 11" descr="Email with solid fill">
            <a:extLst>
              <a:ext uri="{FF2B5EF4-FFF2-40B4-BE49-F238E27FC236}">
                <a16:creationId xmlns:a16="http://schemas.microsoft.com/office/drawing/2014/main" id="{115D48EA-C042-1D1F-C38D-139E56A5B2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82781" y="2504015"/>
            <a:ext cx="331236" cy="331236"/>
          </a:xfrm>
          <a:prstGeom prst="rect">
            <a:avLst/>
          </a:prstGeom>
        </p:spPr>
      </p:pic>
      <p:pic>
        <p:nvPicPr>
          <p:cNvPr id="14" name="Graphic 13" descr="Telephone with solid fill">
            <a:extLst>
              <a:ext uri="{FF2B5EF4-FFF2-40B4-BE49-F238E27FC236}">
                <a16:creationId xmlns:a16="http://schemas.microsoft.com/office/drawing/2014/main" id="{177D24A3-2FD3-D388-E9FB-7B8CED533D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1348" y="2003599"/>
            <a:ext cx="331236" cy="331236"/>
          </a:xfrm>
          <a:prstGeom prst="rect">
            <a:avLst/>
          </a:prstGeom>
        </p:spPr>
      </p:pic>
      <p:pic>
        <p:nvPicPr>
          <p:cNvPr id="17" name="Graphic 16" descr="Marker with solid fill">
            <a:extLst>
              <a:ext uri="{FF2B5EF4-FFF2-40B4-BE49-F238E27FC236}">
                <a16:creationId xmlns:a16="http://schemas.microsoft.com/office/drawing/2014/main" id="{789C2747-85C0-C6DD-65BF-BFA85CB4C6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74924" y="4492800"/>
            <a:ext cx="331237" cy="331237"/>
          </a:xfrm>
          <a:prstGeom prst="rect">
            <a:avLst/>
          </a:prstGeom>
        </p:spPr>
      </p:pic>
      <p:pic>
        <p:nvPicPr>
          <p:cNvPr id="21" name="Graphic 20" descr="Camera outline">
            <a:extLst>
              <a:ext uri="{FF2B5EF4-FFF2-40B4-BE49-F238E27FC236}">
                <a16:creationId xmlns:a16="http://schemas.microsoft.com/office/drawing/2014/main" id="{D9BF384D-86C4-24F3-DE2D-44B57D943F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10531" y="3029210"/>
            <a:ext cx="378380" cy="378380"/>
          </a:xfrm>
          <a:prstGeom prst="rect">
            <a:avLst/>
          </a:prstGeom>
        </p:spPr>
      </p:pic>
      <p:pic>
        <p:nvPicPr>
          <p:cNvPr id="23" name="Graphic 22" descr="Thumbs up sign with solid fill">
            <a:extLst>
              <a:ext uri="{FF2B5EF4-FFF2-40B4-BE49-F238E27FC236}">
                <a16:creationId xmlns:a16="http://schemas.microsoft.com/office/drawing/2014/main" id="{709E80B1-F4F7-8F55-431E-911C855BDB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83023" y="3435931"/>
            <a:ext cx="331236" cy="331236"/>
          </a:xfrm>
          <a:prstGeom prst="rect">
            <a:avLst/>
          </a:prstGeom>
        </p:spPr>
      </p:pic>
    </p:spTree>
    <p:extLst>
      <p:ext uri="{BB962C8B-B14F-4D97-AF65-F5344CB8AC3E}">
        <p14:creationId xmlns:p14="http://schemas.microsoft.com/office/powerpoint/2010/main" val="246557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4" name="Rectangle 44">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E944E-D264-8BE9-81AF-969C681FF2AE}"/>
              </a:ext>
            </a:extLst>
          </p:cNvPr>
          <p:cNvSpPr>
            <a:spLocks noGrp="1"/>
          </p:cNvSpPr>
          <p:nvPr>
            <p:ph type="title"/>
          </p:nvPr>
        </p:nvSpPr>
        <p:spPr>
          <a:xfrm>
            <a:off x="448056" y="388800"/>
            <a:ext cx="5432044" cy="860400"/>
          </a:xfrm>
        </p:spPr>
        <p:txBody>
          <a:bodyPr anchor="b">
            <a:normAutofit/>
          </a:bodyPr>
          <a:lstStyle/>
          <a:p>
            <a:r>
              <a:rPr lang="en-ZA"/>
              <a:t>ABOUT SUMMIT HOMES	</a:t>
            </a:r>
          </a:p>
        </p:txBody>
      </p:sp>
      <p:cxnSp>
        <p:nvCxnSpPr>
          <p:cNvPr id="65" name="Straight Connector 4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7ED7DF-1376-58FC-D149-EFE15831FF97}"/>
              </a:ext>
            </a:extLst>
          </p:cNvPr>
          <p:cNvSpPr>
            <a:spLocks noGrp="1"/>
          </p:cNvSpPr>
          <p:nvPr>
            <p:ph idx="1"/>
          </p:nvPr>
        </p:nvSpPr>
        <p:spPr>
          <a:xfrm>
            <a:off x="448056" y="1944000"/>
            <a:ext cx="5432044" cy="4006800"/>
          </a:xfrm>
        </p:spPr>
        <p:txBody>
          <a:bodyPr>
            <a:normAutofit/>
          </a:bodyPr>
          <a:lstStyle/>
          <a:p>
            <a:pPr marL="342900" indent="-342900">
              <a:lnSpc>
                <a:spcPct val="130000"/>
              </a:lnSpc>
              <a:buFont typeface="Arial" panose="020B0604020202020204" pitchFamily="34" charset="0"/>
              <a:buChar char="•"/>
            </a:pPr>
            <a:r>
              <a:rPr lang="en-US" sz="1400" dirty="0">
                <a:latin typeface="Montserrat Classic"/>
              </a:rPr>
              <a:t>Summit Homes was founded by a team of experienced Property Practitioners that has been in the Real Estate industry for about a decade.</a:t>
            </a:r>
          </a:p>
          <a:p>
            <a:pPr marL="342900" indent="-342900">
              <a:lnSpc>
                <a:spcPct val="130000"/>
              </a:lnSpc>
              <a:buFont typeface="Arial" panose="020B0604020202020204" pitchFamily="34" charset="0"/>
              <a:buChar char="•"/>
            </a:pPr>
            <a:r>
              <a:rPr lang="en-US" sz="1400" dirty="0">
                <a:latin typeface="Montserrat Classic"/>
              </a:rPr>
              <a:t>Summit Homes offers Property Sales, Management, Rental (retail &amp; Commercial) and Property Maintenance. </a:t>
            </a:r>
          </a:p>
          <a:p>
            <a:pPr marL="342900" indent="-342900">
              <a:lnSpc>
                <a:spcPct val="130000"/>
              </a:lnSpc>
              <a:buFont typeface="Arial" panose="020B0604020202020204" pitchFamily="34" charset="0"/>
              <a:buChar char="•"/>
            </a:pPr>
            <a:r>
              <a:rPr lang="en-US" sz="1400" dirty="0">
                <a:latin typeface="Montserrat Classic"/>
              </a:rPr>
              <a:t>Summit Homes is a 100% Black-owned company.</a:t>
            </a:r>
          </a:p>
          <a:p>
            <a:pPr marL="342900" indent="-342900">
              <a:lnSpc>
                <a:spcPct val="130000"/>
              </a:lnSpc>
              <a:buFont typeface="Arial" panose="020B0604020202020204" pitchFamily="34" charset="0"/>
              <a:buChar char="•"/>
            </a:pPr>
            <a:r>
              <a:rPr lang="en-US" sz="1400" dirty="0">
                <a:latin typeface="Montserrat Classic"/>
              </a:rPr>
              <a:t>Areas of operation include; Pretoria CBD, </a:t>
            </a:r>
            <a:r>
              <a:rPr lang="en-US" sz="1400" dirty="0" err="1">
                <a:latin typeface="Montserrat Classic"/>
              </a:rPr>
              <a:t>Equestria</a:t>
            </a:r>
            <a:r>
              <a:rPr lang="en-US" sz="1400" dirty="0">
                <a:latin typeface="Montserrat Classic"/>
              </a:rPr>
              <a:t>, </a:t>
            </a:r>
            <a:r>
              <a:rPr lang="en-US" sz="1400" dirty="0" err="1">
                <a:latin typeface="Montserrat Classic"/>
              </a:rPr>
              <a:t>Mooikloof</a:t>
            </a:r>
            <a:r>
              <a:rPr lang="en-US" sz="1400" dirty="0">
                <a:latin typeface="Montserrat Classic"/>
              </a:rPr>
              <a:t>, Akasia, Zambezi, </a:t>
            </a:r>
            <a:r>
              <a:rPr lang="en-US" sz="1400" dirty="0" err="1">
                <a:latin typeface="Montserrat Classic"/>
              </a:rPr>
              <a:t>Amandasig</a:t>
            </a:r>
            <a:r>
              <a:rPr lang="en-US" sz="1400" dirty="0">
                <a:latin typeface="Montserrat Classic"/>
              </a:rPr>
              <a:t>, </a:t>
            </a:r>
            <a:r>
              <a:rPr lang="en-US" sz="1400" dirty="0" err="1">
                <a:latin typeface="Montserrat Classic"/>
              </a:rPr>
              <a:t>Annlin</a:t>
            </a:r>
            <a:r>
              <a:rPr lang="en-US" sz="1400" dirty="0">
                <a:latin typeface="Montserrat Classic"/>
              </a:rPr>
              <a:t>, The Orchards, </a:t>
            </a:r>
            <a:r>
              <a:rPr lang="en-US" sz="1400" dirty="0" err="1">
                <a:latin typeface="Montserrat Classic"/>
              </a:rPr>
              <a:t>Magaliesburg</a:t>
            </a:r>
            <a:r>
              <a:rPr lang="en-US" sz="1400" dirty="0">
                <a:latin typeface="Montserrat Classic"/>
              </a:rPr>
              <a:t>, </a:t>
            </a:r>
            <a:r>
              <a:rPr lang="en-US" sz="1400" dirty="0" err="1">
                <a:latin typeface="Montserrat Classic"/>
              </a:rPr>
              <a:t>Nelmafias</a:t>
            </a:r>
            <a:r>
              <a:rPr lang="en-US" sz="1400" dirty="0">
                <a:latin typeface="Montserrat Classic"/>
              </a:rPr>
              <a:t>, </a:t>
            </a:r>
            <a:r>
              <a:rPr lang="en-US" sz="1400" dirty="0" err="1">
                <a:latin typeface="Montserrat Classic"/>
              </a:rPr>
              <a:t>Hartebeestpoort</a:t>
            </a:r>
            <a:r>
              <a:rPr lang="en-US" sz="1400" dirty="0">
                <a:latin typeface="Montserrat Classic"/>
              </a:rPr>
              <a:t> some areas in  Centurion &amp; Silverton environs.</a:t>
            </a:r>
          </a:p>
          <a:p>
            <a:pPr marL="342900" indent="-342900">
              <a:lnSpc>
                <a:spcPct val="130000"/>
              </a:lnSpc>
              <a:buFont typeface="Arial" panose="020B0604020202020204" pitchFamily="34" charset="0"/>
              <a:buChar char="•"/>
            </a:pPr>
            <a:r>
              <a:rPr lang="en-US" sz="1400" dirty="0">
                <a:latin typeface="Montserrat Classic"/>
              </a:rPr>
              <a:t>Also see more listings on  Property24: https://www.property24.com/estate-agents/summit-homes/32407</a:t>
            </a:r>
          </a:p>
          <a:p>
            <a:pPr>
              <a:lnSpc>
                <a:spcPct val="130000"/>
              </a:lnSpc>
            </a:pPr>
            <a:endParaRPr lang="en-ZA" sz="1400" dirty="0"/>
          </a:p>
        </p:txBody>
      </p:sp>
      <p:pic>
        <p:nvPicPr>
          <p:cNvPr id="5" name="Picture 4" descr="Logo, company name&#10;&#10;Description automatically generated">
            <a:extLst>
              <a:ext uri="{FF2B5EF4-FFF2-40B4-BE49-F238E27FC236}">
                <a16:creationId xmlns:a16="http://schemas.microsoft.com/office/drawing/2014/main" id="{FCFC6092-608B-71A7-2E7C-63AD67659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308" y="483360"/>
            <a:ext cx="5441280" cy="5441280"/>
          </a:xfrm>
          <a:prstGeom prst="rect">
            <a:avLst/>
          </a:prstGeom>
        </p:spPr>
      </p:pic>
    </p:spTree>
    <p:extLst>
      <p:ext uri="{BB962C8B-B14F-4D97-AF65-F5344CB8AC3E}">
        <p14:creationId xmlns:p14="http://schemas.microsoft.com/office/powerpoint/2010/main" val="326299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1853-E697-B7CC-4C10-F7DFD0923950}"/>
              </a:ext>
            </a:extLst>
          </p:cNvPr>
          <p:cNvSpPr>
            <a:spLocks noGrp="1"/>
          </p:cNvSpPr>
          <p:nvPr>
            <p:ph type="title"/>
          </p:nvPr>
        </p:nvSpPr>
        <p:spPr/>
        <p:txBody>
          <a:bodyPr/>
          <a:lstStyle/>
          <a:p>
            <a:r>
              <a:rPr lang="en-ZA" dirty="0"/>
              <a:t>Directors</a:t>
            </a:r>
          </a:p>
        </p:txBody>
      </p:sp>
      <p:pic>
        <p:nvPicPr>
          <p:cNvPr id="4" name="Content Placeholder 3">
            <a:extLst>
              <a:ext uri="{FF2B5EF4-FFF2-40B4-BE49-F238E27FC236}">
                <a16:creationId xmlns:a16="http://schemas.microsoft.com/office/drawing/2014/main" id="{2D716B91-8FE6-B082-9490-D74DBEE3F08B}"/>
              </a:ext>
            </a:extLst>
          </p:cNvPr>
          <p:cNvPicPr>
            <a:picLocks noGrp="1" noChangeAspect="1"/>
          </p:cNvPicPr>
          <p:nvPr>
            <p:ph idx="1"/>
          </p:nvPr>
        </p:nvPicPr>
        <p:blipFill>
          <a:blip r:embed="rId2"/>
          <a:srcRect t="23829" r="13034"/>
          <a:stretch>
            <a:fillRect/>
          </a:stretch>
        </p:blipFill>
        <p:spPr>
          <a:xfrm>
            <a:off x="1362075" y="1247775"/>
            <a:ext cx="3708447" cy="4156701"/>
          </a:xfrm>
          <a:prstGeom prst="rect">
            <a:avLst/>
          </a:prstGeom>
        </p:spPr>
      </p:pic>
      <p:pic>
        <p:nvPicPr>
          <p:cNvPr id="7" name="Picture 6" descr="A person wearing glasses&#10;&#10;Description automatically generated with medium confidence">
            <a:extLst>
              <a:ext uri="{FF2B5EF4-FFF2-40B4-BE49-F238E27FC236}">
                <a16:creationId xmlns:a16="http://schemas.microsoft.com/office/drawing/2014/main" id="{4BFE9EB5-610B-DE40-D0BE-EB37AA5BA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67" y="1247776"/>
            <a:ext cx="4469557" cy="4156702"/>
          </a:xfrm>
          <a:prstGeom prst="rect">
            <a:avLst/>
          </a:prstGeom>
        </p:spPr>
      </p:pic>
      <p:sp>
        <p:nvSpPr>
          <p:cNvPr id="11" name="TextBox 10">
            <a:extLst>
              <a:ext uri="{FF2B5EF4-FFF2-40B4-BE49-F238E27FC236}">
                <a16:creationId xmlns:a16="http://schemas.microsoft.com/office/drawing/2014/main" id="{5564A601-BE21-F3D1-0059-B1E86021B6C3}"/>
              </a:ext>
            </a:extLst>
          </p:cNvPr>
          <p:cNvSpPr txBox="1"/>
          <p:nvPr/>
        </p:nvSpPr>
        <p:spPr>
          <a:xfrm>
            <a:off x="2151702" y="5491286"/>
            <a:ext cx="2453954" cy="646331"/>
          </a:xfrm>
          <a:prstGeom prst="rect">
            <a:avLst/>
          </a:prstGeom>
          <a:noFill/>
        </p:spPr>
        <p:txBody>
          <a:bodyPr wrap="square" rtlCol="0">
            <a:spAutoFit/>
          </a:bodyPr>
          <a:lstStyle/>
          <a:p>
            <a:r>
              <a:rPr lang="en-ZA" dirty="0"/>
              <a:t>Benny Alaga</a:t>
            </a:r>
          </a:p>
          <a:p>
            <a:r>
              <a:rPr lang="en-ZA" dirty="0"/>
              <a:t>Cell: 065 934 9978</a:t>
            </a:r>
          </a:p>
        </p:txBody>
      </p:sp>
      <p:sp>
        <p:nvSpPr>
          <p:cNvPr id="13" name="TextBox 12">
            <a:extLst>
              <a:ext uri="{FF2B5EF4-FFF2-40B4-BE49-F238E27FC236}">
                <a16:creationId xmlns:a16="http://schemas.microsoft.com/office/drawing/2014/main" id="{670E4CF4-E723-5C6C-E8C0-D0819D421623}"/>
              </a:ext>
            </a:extLst>
          </p:cNvPr>
          <p:cNvSpPr txBox="1"/>
          <p:nvPr/>
        </p:nvSpPr>
        <p:spPr>
          <a:xfrm>
            <a:off x="7521590" y="5491286"/>
            <a:ext cx="2388078" cy="646331"/>
          </a:xfrm>
          <a:prstGeom prst="rect">
            <a:avLst/>
          </a:prstGeom>
          <a:noFill/>
        </p:spPr>
        <p:txBody>
          <a:bodyPr wrap="square" rtlCol="0">
            <a:spAutoFit/>
          </a:bodyPr>
          <a:lstStyle/>
          <a:p>
            <a:r>
              <a:rPr lang="en-ZA" dirty="0"/>
              <a:t>Kunle Alaga</a:t>
            </a:r>
          </a:p>
          <a:p>
            <a:r>
              <a:rPr lang="en-ZA" dirty="0"/>
              <a:t>Cell: 078 133 6945</a:t>
            </a:r>
          </a:p>
        </p:txBody>
      </p:sp>
    </p:spTree>
    <p:extLst>
      <p:ext uri="{BB962C8B-B14F-4D97-AF65-F5344CB8AC3E}">
        <p14:creationId xmlns:p14="http://schemas.microsoft.com/office/powerpoint/2010/main" val="285792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Rectangle 11">
            <a:extLst>
              <a:ext uri="{FF2B5EF4-FFF2-40B4-BE49-F238E27FC236}">
                <a16:creationId xmlns:a16="http://schemas.microsoft.com/office/drawing/2014/main" id="{DE99AC95-9FC1-42BD-A490-2EDBABE7C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564C6-E10F-163B-500E-AE465C773294}"/>
              </a:ext>
            </a:extLst>
          </p:cNvPr>
          <p:cNvSpPr>
            <a:spLocks noGrp="1"/>
          </p:cNvSpPr>
          <p:nvPr>
            <p:ph type="title"/>
          </p:nvPr>
        </p:nvSpPr>
        <p:spPr>
          <a:xfrm>
            <a:off x="448056" y="388800"/>
            <a:ext cx="7380000" cy="860400"/>
          </a:xfrm>
        </p:spPr>
        <p:txBody>
          <a:bodyPr anchor="b">
            <a:normAutofit/>
          </a:bodyPr>
          <a:lstStyle/>
          <a:p>
            <a:r>
              <a:rPr lang="en-ZA"/>
              <a:t>Vision &amp; Mission</a:t>
            </a:r>
          </a:p>
        </p:txBody>
      </p:sp>
      <p:cxnSp>
        <p:nvCxnSpPr>
          <p:cNvPr id="49" name="Straight Connector 13">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7383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8830B7-1A2C-4486-8ED1-2DF7F73DAF56}"/>
              </a:ext>
            </a:extLst>
          </p:cNvPr>
          <p:cNvSpPr>
            <a:spLocks noGrp="1"/>
          </p:cNvSpPr>
          <p:nvPr>
            <p:ph idx="1"/>
          </p:nvPr>
        </p:nvSpPr>
        <p:spPr>
          <a:xfrm>
            <a:off x="448056" y="1944000"/>
            <a:ext cx="7380000" cy="4006800"/>
          </a:xfrm>
        </p:spPr>
        <p:txBody>
          <a:bodyPr>
            <a:normAutofit/>
          </a:bodyPr>
          <a:lstStyle/>
          <a:p>
            <a:pPr marL="0" marR="0" lvl="0" indent="0" defTabSz="914400" rtl="0" eaLnBrk="1" fontAlgn="auto" latinLnBrk="0" hangingPunct="1">
              <a:spcBef>
                <a:spcPts val="0"/>
              </a:spcBef>
              <a:spcAft>
                <a:spcPts val="0"/>
              </a:spcAft>
              <a:buClrTx/>
              <a:buSzTx/>
              <a:buFontTx/>
              <a:buNone/>
              <a:tabLst/>
              <a:defRPr/>
            </a:pPr>
            <a:r>
              <a:rPr kumimoji="0" lang="en-US" b="0" i="0" u="none" strike="noStrike" kern="1200" cap="none" spc="0" normalizeH="0" baseline="0" noProof="0">
                <a:ln>
                  <a:noFill/>
                </a:ln>
                <a:effectLst/>
                <a:uLnTx/>
                <a:uFillTx/>
                <a:latin typeface="Open Sans"/>
                <a:ea typeface="+mn-ea"/>
                <a:cs typeface="+mn-cs"/>
              </a:rPr>
              <a:t>Bearing in mind customer service excellence, our aim is to raise the standard in property industry. Working with a dedicated team with their individual specialized skills and service expertise, our range of clients are rest assured that Summit Homes has their best interests at heart. Our goal is to exceed customer expectations.</a:t>
            </a:r>
          </a:p>
          <a:p>
            <a:endParaRPr lang="en-ZA" dirty="0"/>
          </a:p>
        </p:txBody>
      </p:sp>
      <p:pic>
        <p:nvPicPr>
          <p:cNvPr id="7" name="Picture 6" descr="Logo, company name&#10;&#10;Description automatically generated">
            <a:extLst>
              <a:ext uri="{FF2B5EF4-FFF2-40B4-BE49-F238E27FC236}">
                <a16:creationId xmlns:a16="http://schemas.microsoft.com/office/drawing/2014/main" id="{7211AC7D-B4E5-5647-BC60-634BD31B1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588" y="1458000"/>
            <a:ext cx="3492000" cy="3492000"/>
          </a:xfrm>
          <a:prstGeom prst="rect">
            <a:avLst/>
          </a:prstGeom>
        </p:spPr>
      </p:pic>
    </p:spTree>
    <p:extLst>
      <p:ext uri="{BB962C8B-B14F-4D97-AF65-F5344CB8AC3E}">
        <p14:creationId xmlns:p14="http://schemas.microsoft.com/office/powerpoint/2010/main" val="179868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03B4-A38D-02F1-D246-B39188F6BF21}"/>
              </a:ext>
            </a:extLst>
          </p:cNvPr>
          <p:cNvSpPr>
            <a:spLocks noGrp="1"/>
          </p:cNvSpPr>
          <p:nvPr>
            <p:ph type="title"/>
          </p:nvPr>
        </p:nvSpPr>
        <p:spPr/>
        <p:txBody>
          <a:bodyPr/>
          <a:lstStyle/>
          <a:p>
            <a:r>
              <a:rPr lang="en-ZA" dirty="0"/>
              <a:t>A few of Summit Homes’ listings</a:t>
            </a:r>
          </a:p>
        </p:txBody>
      </p:sp>
      <p:pic>
        <p:nvPicPr>
          <p:cNvPr id="5" name="Content Placeholder 4" descr="A picture containing indoor, floor, wall, building&#10;&#10;Description automatically generated">
            <a:extLst>
              <a:ext uri="{FF2B5EF4-FFF2-40B4-BE49-F238E27FC236}">
                <a16:creationId xmlns:a16="http://schemas.microsoft.com/office/drawing/2014/main" id="{B79408F0-6A5F-6C97-6AD2-9DCF5440E4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 y="1526801"/>
            <a:ext cx="3671710" cy="2065337"/>
          </a:xfrm>
        </p:spPr>
      </p:pic>
      <p:sp>
        <p:nvSpPr>
          <p:cNvPr id="9" name="TextBox 8">
            <a:extLst>
              <a:ext uri="{FF2B5EF4-FFF2-40B4-BE49-F238E27FC236}">
                <a16:creationId xmlns:a16="http://schemas.microsoft.com/office/drawing/2014/main" id="{40F11A11-9C74-CCAD-2ECA-B2E215C2D702}"/>
              </a:ext>
            </a:extLst>
          </p:cNvPr>
          <p:cNvSpPr txBox="1"/>
          <p:nvPr/>
        </p:nvSpPr>
        <p:spPr>
          <a:xfrm>
            <a:off x="449838" y="3588938"/>
            <a:ext cx="3514529" cy="646331"/>
          </a:xfrm>
          <a:prstGeom prst="rect">
            <a:avLst/>
          </a:prstGeom>
          <a:noFill/>
        </p:spPr>
        <p:txBody>
          <a:bodyPr wrap="square" rtlCol="0">
            <a:spAutoFit/>
          </a:bodyPr>
          <a:lstStyle/>
          <a:p>
            <a:r>
              <a:rPr lang="en-ZA" dirty="0"/>
              <a:t>House for sale in Savannah, Country Home | R2 900 000-00</a:t>
            </a:r>
          </a:p>
        </p:txBody>
      </p:sp>
      <p:pic>
        <p:nvPicPr>
          <p:cNvPr id="14" name="Picture 13" descr="A picture containing grass, outdoor, building, house&#10;&#10;Description automatically generated">
            <a:extLst>
              <a:ext uri="{FF2B5EF4-FFF2-40B4-BE49-F238E27FC236}">
                <a16:creationId xmlns:a16="http://schemas.microsoft.com/office/drawing/2014/main" id="{CF01BED7-41D9-BFEF-2B1E-7E00EBA54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043" y="1391504"/>
            <a:ext cx="3504119" cy="2197434"/>
          </a:xfrm>
          <a:prstGeom prst="rect">
            <a:avLst/>
          </a:prstGeom>
        </p:spPr>
      </p:pic>
      <p:sp>
        <p:nvSpPr>
          <p:cNvPr id="16" name="TextBox 15">
            <a:extLst>
              <a:ext uri="{FF2B5EF4-FFF2-40B4-BE49-F238E27FC236}">
                <a16:creationId xmlns:a16="http://schemas.microsoft.com/office/drawing/2014/main" id="{6144C954-979E-FB6A-2C35-5BA2F171D5D6}"/>
              </a:ext>
            </a:extLst>
          </p:cNvPr>
          <p:cNvSpPr txBox="1"/>
          <p:nvPr/>
        </p:nvSpPr>
        <p:spPr>
          <a:xfrm>
            <a:off x="8401320" y="3588938"/>
            <a:ext cx="3504119" cy="646331"/>
          </a:xfrm>
          <a:prstGeom prst="rect">
            <a:avLst/>
          </a:prstGeom>
          <a:noFill/>
        </p:spPr>
        <p:txBody>
          <a:bodyPr wrap="square" rtlCol="0">
            <a:spAutoFit/>
          </a:bodyPr>
          <a:lstStyle/>
          <a:p>
            <a:r>
              <a:rPr lang="en-ZA" dirty="0"/>
              <a:t>House for sale in </a:t>
            </a:r>
            <a:r>
              <a:rPr lang="en-ZA" dirty="0" err="1"/>
              <a:t>Kilner</a:t>
            </a:r>
            <a:r>
              <a:rPr lang="en-ZA" dirty="0"/>
              <a:t> Park | R2 500 000-00 </a:t>
            </a:r>
          </a:p>
        </p:txBody>
      </p:sp>
      <p:pic>
        <p:nvPicPr>
          <p:cNvPr id="18" name="Picture 17" descr="A picture containing indoor, wall, ceiling&#10;&#10;Description automatically generated">
            <a:extLst>
              <a:ext uri="{FF2B5EF4-FFF2-40B4-BE49-F238E27FC236}">
                <a16:creationId xmlns:a16="http://schemas.microsoft.com/office/drawing/2014/main" id="{EB93CD25-61C8-B8BD-FBF8-1B3A34AFC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892" y="1667139"/>
            <a:ext cx="3421929" cy="2677079"/>
          </a:xfrm>
          <a:prstGeom prst="rect">
            <a:avLst/>
          </a:prstGeom>
        </p:spPr>
      </p:pic>
      <p:sp>
        <p:nvSpPr>
          <p:cNvPr id="19" name="TextBox 18">
            <a:extLst>
              <a:ext uri="{FF2B5EF4-FFF2-40B4-BE49-F238E27FC236}">
                <a16:creationId xmlns:a16="http://schemas.microsoft.com/office/drawing/2014/main" id="{72C6F969-55C6-A190-CDA9-A25317315F38}"/>
              </a:ext>
            </a:extLst>
          </p:cNvPr>
          <p:cNvSpPr txBox="1"/>
          <p:nvPr/>
        </p:nvSpPr>
        <p:spPr>
          <a:xfrm>
            <a:off x="4402241" y="4424956"/>
            <a:ext cx="3547230" cy="646331"/>
          </a:xfrm>
          <a:prstGeom prst="rect">
            <a:avLst/>
          </a:prstGeom>
          <a:noFill/>
        </p:spPr>
        <p:txBody>
          <a:bodyPr wrap="square" rtlCol="0">
            <a:spAutoFit/>
          </a:bodyPr>
          <a:lstStyle/>
          <a:p>
            <a:r>
              <a:rPr lang="en-ZA" dirty="0"/>
              <a:t>4 Bedroom house for sale in Zambezi Manor lifestyle Estate</a:t>
            </a:r>
          </a:p>
        </p:txBody>
      </p:sp>
      <p:sp>
        <p:nvSpPr>
          <p:cNvPr id="6" name="TextBox 5">
            <a:extLst>
              <a:ext uri="{FF2B5EF4-FFF2-40B4-BE49-F238E27FC236}">
                <a16:creationId xmlns:a16="http://schemas.microsoft.com/office/drawing/2014/main" id="{FEB95F49-B65C-3284-B469-47C5BA3CB5A5}"/>
              </a:ext>
            </a:extLst>
          </p:cNvPr>
          <p:cNvSpPr txBox="1"/>
          <p:nvPr/>
        </p:nvSpPr>
        <p:spPr>
          <a:xfrm>
            <a:off x="523967" y="5647876"/>
            <a:ext cx="11218195" cy="423321"/>
          </a:xfrm>
          <a:prstGeom prst="rect">
            <a:avLst/>
          </a:prstGeom>
          <a:noFill/>
        </p:spPr>
        <p:txBody>
          <a:bodyPr wrap="square" rtlCol="0">
            <a:spAutoFit/>
          </a:bodyPr>
          <a:lstStyle/>
          <a:p>
            <a:pPr marL="342900" indent="-342900">
              <a:lnSpc>
                <a:spcPct val="130000"/>
              </a:lnSpc>
              <a:buFont typeface="Arial" panose="020B0604020202020204" pitchFamily="34" charset="0"/>
              <a:buChar char="•"/>
            </a:pPr>
            <a:r>
              <a:rPr lang="en-US" sz="1800" dirty="0">
                <a:solidFill>
                  <a:srgbClr val="FFC000"/>
                </a:solidFill>
                <a:latin typeface="Montserrat Classic"/>
              </a:rPr>
              <a:t>For more of our listings, go to Property24: https://www.property24.com/estate-agents/summit-homes/32407</a:t>
            </a:r>
          </a:p>
        </p:txBody>
      </p:sp>
    </p:spTree>
    <p:extLst>
      <p:ext uri="{BB962C8B-B14F-4D97-AF65-F5344CB8AC3E}">
        <p14:creationId xmlns:p14="http://schemas.microsoft.com/office/powerpoint/2010/main" val="288027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64A7D-713F-3E75-6E76-A91CE9896DB0}"/>
              </a:ext>
            </a:extLst>
          </p:cNvPr>
          <p:cNvSpPr>
            <a:spLocks noGrp="1"/>
          </p:cNvSpPr>
          <p:nvPr>
            <p:ph type="title"/>
          </p:nvPr>
        </p:nvSpPr>
        <p:spPr>
          <a:xfrm>
            <a:off x="6311900" y="448056"/>
            <a:ext cx="5428996" cy="3401568"/>
          </a:xfrm>
        </p:spPr>
        <p:txBody>
          <a:bodyPr vert="horz" lIns="0" tIns="0" rIns="0" bIns="0" rtlCol="0" anchor="b">
            <a:normAutofit/>
          </a:bodyPr>
          <a:lstStyle/>
          <a:p>
            <a:pPr>
              <a:lnSpc>
                <a:spcPct val="100000"/>
              </a:lnSpc>
            </a:pPr>
            <a:r>
              <a:rPr lang="en-US" sz="6400" dirty="0"/>
              <a:t>Meet the rest of the team</a:t>
            </a:r>
          </a:p>
        </p:txBody>
      </p:sp>
      <p:cxnSp>
        <p:nvCxnSpPr>
          <p:cNvPr id="38" name="Straight Connector 37">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8321" y="4122000"/>
            <a:ext cx="544709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EA17AC-4E02-54D5-03E2-E93D36960DFE}"/>
              </a:ext>
            </a:extLst>
          </p:cNvPr>
          <p:cNvSpPr txBox="1"/>
          <p:nvPr/>
        </p:nvSpPr>
        <p:spPr>
          <a:xfrm>
            <a:off x="641072" y="910444"/>
            <a:ext cx="1168873" cy="369332"/>
          </a:xfrm>
          <a:prstGeom prst="rect">
            <a:avLst/>
          </a:prstGeom>
          <a:noFill/>
        </p:spPr>
        <p:txBody>
          <a:bodyPr wrap="square" rtlCol="0">
            <a:spAutoFit/>
          </a:bodyPr>
          <a:lstStyle/>
          <a:p>
            <a:r>
              <a:rPr lang="en-ZA" dirty="0">
                <a:solidFill>
                  <a:schemeClr val="bg2"/>
                </a:solidFill>
              </a:rPr>
              <a:t>Precious</a:t>
            </a:r>
          </a:p>
        </p:txBody>
      </p:sp>
      <p:sp>
        <p:nvSpPr>
          <p:cNvPr id="9" name="TextBox 8">
            <a:extLst>
              <a:ext uri="{FF2B5EF4-FFF2-40B4-BE49-F238E27FC236}">
                <a16:creationId xmlns:a16="http://schemas.microsoft.com/office/drawing/2014/main" id="{C9DBB990-9476-AEC8-7F66-6DDA60BFC385}"/>
              </a:ext>
            </a:extLst>
          </p:cNvPr>
          <p:cNvSpPr txBox="1"/>
          <p:nvPr/>
        </p:nvSpPr>
        <p:spPr>
          <a:xfrm>
            <a:off x="3321600" y="910444"/>
            <a:ext cx="914400" cy="369332"/>
          </a:xfrm>
          <a:prstGeom prst="rect">
            <a:avLst/>
          </a:prstGeom>
          <a:noFill/>
        </p:spPr>
        <p:txBody>
          <a:bodyPr wrap="square" rtlCol="0">
            <a:spAutoFit/>
          </a:bodyPr>
          <a:lstStyle/>
          <a:p>
            <a:r>
              <a:rPr lang="en-ZA" dirty="0" err="1">
                <a:solidFill>
                  <a:schemeClr val="bg2"/>
                </a:solidFill>
              </a:rPr>
              <a:t>radi</a:t>
            </a:r>
            <a:endParaRPr lang="en-ZA" dirty="0">
              <a:solidFill>
                <a:schemeClr val="bg2"/>
              </a:solidFill>
            </a:endParaRPr>
          </a:p>
        </p:txBody>
      </p:sp>
      <p:sp>
        <p:nvSpPr>
          <p:cNvPr id="10" name="TextBox 9">
            <a:extLst>
              <a:ext uri="{FF2B5EF4-FFF2-40B4-BE49-F238E27FC236}">
                <a16:creationId xmlns:a16="http://schemas.microsoft.com/office/drawing/2014/main" id="{E161F79C-E5BC-A71D-C661-9D718A412B85}"/>
              </a:ext>
            </a:extLst>
          </p:cNvPr>
          <p:cNvSpPr txBox="1"/>
          <p:nvPr/>
        </p:nvSpPr>
        <p:spPr>
          <a:xfrm>
            <a:off x="585531" y="3779311"/>
            <a:ext cx="914400" cy="369332"/>
          </a:xfrm>
          <a:prstGeom prst="rect">
            <a:avLst/>
          </a:prstGeom>
          <a:noFill/>
        </p:spPr>
        <p:txBody>
          <a:bodyPr wrap="square" rtlCol="0">
            <a:spAutoFit/>
          </a:bodyPr>
          <a:lstStyle/>
          <a:p>
            <a:r>
              <a:rPr lang="en-ZA" dirty="0">
                <a:solidFill>
                  <a:schemeClr val="bg2"/>
                </a:solidFill>
              </a:rPr>
              <a:t>Mike</a:t>
            </a:r>
          </a:p>
        </p:txBody>
      </p:sp>
      <p:sp>
        <p:nvSpPr>
          <p:cNvPr id="13" name="TextBox 12">
            <a:extLst>
              <a:ext uri="{FF2B5EF4-FFF2-40B4-BE49-F238E27FC236}">
                <a16:creationId xmlns:a16="http://schemas.microsoft.com/office/drawing/2014/main" id="{7EE695BD-1677-1A2B-3E90-968C48C3B449}"/>
              </a:ext>
            </a:extLst>
          </p:cNvPr>
          <p:cNvSpPr txBox="1"/>
          <p:nvPr/>
        </p:nvSpPr>
        <p:spPr>
          <a:xfrm>
            <a:off x="3339616" y="3779311"/>
            <a:ext cx="1072128" cy="369332"/>
          </a:xfrm>
          <a:prstGeom prst="rect">
            <a:avLst/>
          </a:prstGeom>
          <a:noFill/>
        </p:spPr>
        <p:txBody>
          <a:bodyPr wrap="square" rtlCol="0">
            <a:spAutoFit/>
          </a:bodyPr>
          <a:lstStyle/>
          <a:p>
            <a:r>
              <a:rPr lang="en-ZA" dirty="0">
                <a:solidFill>
                  <a:schemeClr val="bg2"/>
                </a:solidFill>
              </a:rPr>
              <a:t>Raphael</a:t>
            </a:r>
          </a:p>
        </p:txBody>
      </p:sp>
      <p:pic>
        <p:nvPicPr>
          <p:cNvPr id="14" name="Picture 13" descr="A person wearing a white shirt and blue tie&#10;&#10;Description automatically generated with medium confidence">
            <a:extLst>
              <a:ext uri="{FF2B5EF4-FFF2-40B4-BE49-F238E27FC236}">
                <a16:creationId xmlns:a16="http://schemas.microsoft.com/office/drawing/2014/main" id="{4AC5348D-8BF2-7086-1095-6D14EE03D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724" y="3564044"/>
            <a:ext cx="2632580" cy="2583219"/>
          </a:xfrm>
          <a:prstGeom prst="rect">
            <a:avLst/>
          </a:prstGeom>
        </p:spPr>
      </p:pic>
      <p:pic>
        <p:nvPicPr>
          <p:cNvPr id="15" name="Content Placeholder 3" descr="Seun Oke">
            <a:extLst>
              <a:ext uri="{FF2B5EF4-FFF2-40B4-BE49-F238E27FC236}">
                <a16:creationId xmlns:a16="http://schemas.microsoft.com/office/drawing/2014/main" id="{244F1521-73D4-A3EF-7BAD-5AB41A534A1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023" r="28021" b="-2"/>
          <a:stretch/>
        </p:blipFill>
        <p:spPr>
          <a:xfrm>
            <a:off x="284864" y="425089"/>
            <a:ext cx="2425721" cy="2622267"/>
          </a:xfrm>
          <a:prstGeom prst="rect">
            <a:avLst/>
          </a:prstGeom>
        </p:spPr>
      </p:pic>
      <p:sp>
        <p:nvSpPr>
          <p:cNvPr id="17" name="TextBox 16">
            <a:extLst>
              <a:ext uri="{FF2B5EF4-FFF2-40B4-BE49-F238E27FC236}">
                <a16:creationId xmlns:a16="http://schemas.microsoft.com/office/drawing/2014/main" id="{3F6649B7-1EFE-64FA-5EBD-2CB91A1AB7C5}"/>
              </a:ext>
            </a:extLst>
          </p:cNvPr>
          <p:cNvSpPr txBox="1"/>
          <p:nvPr/>
        </p:nvSpPr>
        <p:spPr>
          <a:xfrm flipH="1">
            <a:off x="948501" y="3062924"/>
            <a:ext cx="991228" cy="369332"/>
          </a:xfrm>
          <a:prstGeom prst="rect">
            <a:avLst/>
          </a:prstGeom>
          <a:noFill/>
        </p:spPr>
        <p:txBody>
          <a:bodyPr wrap="square" rtlCol="0">
            <a:spAutoFit/>
          </a:bodyPr>
          <a:lstStyle/>
          <a:p>
            <a:r>
              <a:rPr lang="en-ZA" dirty="0"/>
              <a:t>Seun</a:t>
            </a:r>
          </a:p>
        </p:txBody>
      </p:sp>
      <p:pic>
        <p:nvPicPr>
          <p:cNvPr id="18" name="Picture 17" descr="A person in a blue shirt&#10;&#10;Description automatically generated with low confidence">
            <a:extLst>
              <a:ext uri="{FF2B5EF4-FFF2-40B4-BE49-F238E27FC236}">
                <a16:creationId xmlns:a16="http://schemas.microsoft.com/office/drawing/2014/main" id="{E09B7A32-8493-BE84-1ADD-5300E8091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459" y="456422"/>
            <a:ext cx="2572697" cy="2622267"/>
          </a:xfrm>
          <a:prstGeom prst="rect">
            <a:avLst/>
          </a:prstGeom>
        </p:spPr>
      </p:pic>
      <p:sp>
        <p:nvSpPr>
          <p:cNvPr id="19" name="TextBox 18">
            <a:extLst>
              <a:ext uri="{FF2B5EF4-FFF2-40B4-BE49-F238E27FC236}">
                <a16:creationId xmlns:a16="http://schemas.microsoft.com/office/drawing/2014/main" id="{33990217-4E6D-D07C-045A-E4F7C2D060CA}"/>
              </a:ext>
            </a:extLst>
          </p:cNvPr>
          <p:cNvSpPr txBox="1"/>
          <p:nvPr/>
        </p:nvSpPr>
        <p:spPr>
          <a:xfrm>
            <a:off x="4236000" y="3072990"/>
            <a:ext cx="958569" cy="369332"/>
          </a:xfrm>
          <a:prstGeom prst="rect">
            <a:avLst/>
          </a:prstGeom>
          <a:noFill/>
        </p:spPr>
        <p:txBody>
          <a:bodyPr wrap="square" rtlCol="0">
            <a:spAutoFit/>
          </a:bodyPr>
          <a:lstStyle/>
          <a:p>
            <a:r>
              <a:rPr lang="en-ZA" dirty="0" err="1"/>
              <a:t>Mohau</a:t>
            </a:r>
            <a:endParaRPr lang="en-ZA" dirty="0"/>
          </a:p>
        </p:txBody>
      </p:sp>
      <p:sp>
        <p:nvSpPr>
          <p:cNvPr id="20" name="TextBox 19">
            <a:extLst>
              <a:ext uri="{FF2B5EF4-FFF2-40B4-BE49-F238E27FC236}">
                <a16:creationId xmlns:a16="http://schemas.microsoft.com/office/drawing/2014/main" id="{E094AF37-C4CC-3DE8-7310-FCD77D3AB7F3}"/>
              </a:ext>
            </a:extLst>
          </p:cNvPr>
          <p:cNvSpPr txBox="1"/>
          <p:nvPr/>
        </p:nvSpPr>
        <p:spPr>
          <a:xfrm>
            <a:off x="2277363" y="6248245"/>
            <a:ext cx="1044237" cy="369332"/>
          </a:xfrm>
          <a:prstGeom prst="rect">
            <a:avLst/>
          </a:prstGeom>
          <a:noFill/>
        </p:spPr>
        <p:txBody>
          <a:bodyPr wrap="square" rtlCol="0">
            <a:spAutoFit/>
          </a:bodyPr>
          <a:lstStyle/>
          <a:p>
            <a:r>
              <a:rPr lang="en-ZA" dirty="0"/>
              <a:t>Moses</a:t>
            </a:r>
          </a:p>
        </p:txBody>
      </p:sp>
    </p:spTree>
    <p:extLst>
      <p:ext uri="{BB962C8B-B14F-4D97-AF65-F5344CB8AC3E}">
        <p14:creationId xmlns:p14="http://schemas.microsoft.com/office/powerpoint/2010/main" val="5457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E098-9051-84DD-7C03-85EB806B55F2}"/>
              </a:ext>
            </a:extLst>
          </p:cNvPr>
          <p:cNvSpPr>
            <a:spLocks noGrp="1"/>
          </p:cNvSpPr>
          <p:nvPr>
            <p:ph type="title"/>
          </p:nvPr>
        </p:nvSpPr>
        <p:spPr/>
        <p:txBody>
          <a:bodyPr/>
          <a:lstStyle/>
          <a:p>
            <a:r>
              <a:rPr lang="en-ZA" dirty="0"/>
              <a:t>What we offer</a:t>
            </a:r>
          </a:p>
        </p:txBody>
      </p:sp>
      <p:pic>
        <p:nvPicPr>
          <p:cNvPr id="5" name="Content Placeholder 4" descr="Qr code&#10;&#10;Description automatically generated">
            <a:extLst>
              <a:ext uri="{FF2B5EF4-FFF2-40B4-BE49-F238E27FC236}">
                <a16:creationId xmlns:a16="http://schemas.microsoft.com/office/drawing/2014/main" id="{61C703C4-8EBF-A6F9-BBBE-051B38CFB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3449" y="1064973"/>
            <a:ext cx="2219911" cy="1478759"/>
          </a:xfrm>
        </p:spPr>
      </p:pic>
      <p:pic>
        <p:nvPicPr>
          <p:cNvPr id="13" name="Picture 12" descr="A group of people sitting at desks with computers&#10;&#10;Description automatically generated with low confidence">
            <a:extLst>
              <a:ext uri="{FF2B5EF4-FFF2-40B4-BE49-F238E27FC236}">
                <a16:creationId xmlns:a16="http://schemas.microsoft.com/office/drawing/2014/main" id="{2D70FD56-6C2C-748F-163D-1C776B241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59" y="1064973"/>
            <a:ext cx="2105857" cy="1444267"/>
          </a:xfrm>
          <a:prstGeom prst="rect">
            <a:avLst/>
          </a:prstGeom>
        </p:spPr>
      </p:pic>
      <p:pic>
        <p:nvPicPr>
          <p:cNvPr id="15" name="Picture 14" descr="Hand holding keys">
            <a:extLst>
              <a:ext uri="{FF2B5EF4-FFF2-40B4-BE49-F238E27FC236}">
                <a16:creationId xmlns:a16="http://schemas.microsoft.com/office/drawing/2014/main" id="{CE68AE3C-F077-E6C1-A0CD-0C1970F50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614" y="1064973"/>
            <a:ext cx="2218139" cy="1478759"/>
          </a:xfrm>
          <a:prstGeom prst="rect">
            <a:avLst/>
          </a:prstGeom>
        </p:spPr>
      </p:pic>
      <p:pic>
        <p:nvPicPr>
          <p:cNvPr id="17" name="Picture 16" descr="Magnifying glass showing decling performance">
            <a:extLst>
              <a:ext uri="{FF2B5EF4-FFF2-40B4-BE49-F238E27FC236}">
                <a16:creationId xmlns:a16="http://schemas.microsoft.com/office/drawing/2014/main" id="{895361D1-0E8B-CADE-E20A-65F7AB840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9816" y="1064973"/>
            <a:ext cx="2218681" cy="1478759"/>
          </a:xfrm>
          <a:prstGeom prst="rect">
            <a:avLst/>
          </a:prstGeom>
        </p:spPr>
      </p:pic>
      <p:sp>
        <p:nvSpPr>
          <p:cNvPr id="18" name="TextBox 17">
            <a:extLst>
              <a:ext uri="{FF2B5EF4-FFF2-40B4-BE49-F238E27FC236}">
                <a16:creationId xmlns:a16="http://schemas.microsoft.com/office/drawing/2014/main" id="{6B94843F-C33C-F2E3-C621-5913711490A7}"/>
              </a:ext>
            </a:extLst>
          </p:cNvPr>
          <p:cNvSpPr txBox="1"/>
          <p:nvPr/>
        </p:nvSpPr>
        <p:spPr>
          <a:xfrm>
            <a:off x="3748907" y="2851509"/>
            <a:ext cx="1764196" cy="3046988"/>
          </a:xfrm>
          <a:prstGeom prst="rect">
            <a:avLst/>
          </a:prstGeom>
          <a:noFill/>
        </p:spPr>
        <p:txBody>
          <a:bodyPr wrap="square" rtlCol="0">
            <a:spAutoFit/>
          </a:bodyPr>
          <a:lstStyle/>
          <a:p>
            <a:r>
              <a:rPr lang="en-GB" sz="1600" dirty="0"/>
              <a:t>Everything from property sales , property valuations, management - our skilled team of property specialists will be right there to walk you through the process.</a:t>
            </a:r>
            <a:endParaRPr lang="en-ZA" sz="1600" dirty="0"/>
          </a:p>
        </p:txBody>
      </p:sp>
      <p:sp>
        <p:nvSpPr>
          <p:cNvPr id="20" name="TextBox 19">
            <a:extLst>
              <a:ext uri="{FF2B5EF4-FFF2-40B4-BE49-F238E27FC236}">
                <a16:creationId xmlns:a16="http://schemas.microsoft.com/office/drawing/2014/main" id="{FF2E4F55-595B-C477-13EC-929ECC9066E3}"/>
              </a:ext>
            </a:extLst>
          </p:cNvPr>
          <p:cNvSpPr txBox="1"/>
          <p:nvPr/>
        </p:nvSpPr>
        <p:spPr>
          <a:xfrm>
            <a:off x="7122529" y="2934954"/>
            <a:ext cx="1897930" cy="2800767"/>
          </a:xfrm>
          <a:prstGeom prst="rect">
            <a:avLst/>
          </a:prstGeom>
          <a:noFill/>
        </p:spPr>
        <p:txBody>
          <a:bodyPr wrap="square" rtlCol="0">
            <a:spAutoFit/>
          </a:bodyPr>
          <a:lstStyle/>
          <a:p>
            <a:r>
              <a:rPr lang="en-GB" sz="1600" dirty="0"/>
              <a:t>We offer a lifetime property investing course where our skilled team will be able to assist clients in choosing the most lucrative investment property to add to their portfolio.</a:t>
            </a:r>
            <a:endParaRPr lang="en-ZA" sz="1600" dirty="0"/>
          </a:p>
        </p:txBody>
      </p:sp>
      <p:sp>
        <p:nvSpPr>
          <p:cNvPr id="21" name="TextBox 20">
            <a:extLst>
              <a:ext uri="{FF2B5EF4-FFF2-40B4-BE49-F238E27FC236}">
                <a16:creationId xmlns:a16="http://schemas.microsoft.com/office/drawing/2014/main" id="{8A590EAA-CD31-EF8B-FC3D-8CA93F438D07}"/>
              </a:ext>
            </a:extLst>
          </p:cNvPr>
          <p:cNvSpPr txBox="1"/>
          <p:nvPr/>
        </p:nvSpPr>
        <p:spPr>
          <a:xfrm>
            <a:off x="10062642" y="2993242"/>
            <a:ext cx="1687398" cy="2308324"/>
          </a:xfrm>
          <a:prstGeom prst="rect">
            <a:avLst/>
          </a:prstGeom>
          <a:noFill/>
        </p:spPr>
        <p:txBody>
          <a:bodyPr wrap="square" rtlCol="0">
            <a:spAutoFit/>
          </a:bodyPr>
          <a:lstStyle/>
          <a:p>
            <a:r>
              <a:rPr lang="en-GB" sz="1600" dirty="0"/>
              <a:t>We can assist a client in receiving something as simple as a Home Loan at some of the best rates available.</a:t>
            </a:r>
            <a:endParaRPr lang="en-ZA" sz="1600" dirty="0"/>
          </a:p>
        </p:txBody>
      </p:sp>
      <p:sp>
        <p:nvSpPr>
          <p:cNvPr id="23" name="TextBox 22">
            <a:extLst>
              <a:ext uri="{FF2B5EF4-FFF2-40B4-BE49-F238E27FC236}">
                <a16:creationId xmlns:a16="http://schemas.microsoft.com/office/drawing/2014/main" id="{36AE4A66-0BC5-901E-5AA2-77FF1BFA40FD}"/>
              </a:ext>
            </a:extLst>
          </p:cNvPr>
          <p:cNvSpPr txBox="1"/>
          <p:nvPr/>
        </p:nvSpPr>
        <p:spPr>
          <a:xfrm>
            <a:off x="545605" y="2851509"/>
            <a:ext cx="2105857" cy="3539430"/>
          </a:xfrm>
          <a:prstGeom prst="rect">
            <a:avLst/>
          </a:prstGeom>
          <a:noFill/>
        </p:spPr>
        <p:txBody>
          <a:bodyPr wrap="square" rtlCol="0">
            <a:spAutoFit/>
          </a:bodyPr>
          <a:lstStyle/>
          <a:p>
            <a:r>
              <a:rPr lang="en-GB" sz="1400" dirty="0"/>
              <a:t>Offering courses on topics related to real estate, investments and finance all to whomever would like to broaden their horizons. Property Everything from property sales , property valuations, management - our skilled team of property specialists will be right there to walk you through the process.  </a:t>
            </a:r>
            <a:endParaRPr lang="en-ZA" sz="1400" dirty="0"/>
          </a:p>
        </p:txBody>
      </p:sp>
      <p:sp>
        <p:nvSpPr>
          <p:cNvPr id="3" name="TextBox 2">
            <a:extLst>
              <a:ext uri="{FF2B5EF4-FFF2-40B4-BE49-F238E27FC236}">
                <a16:creationId xmlns:a16="http://schemas.microsoft.com/office/drawing/2014/main" id="{2B83736C-DD09-321C-4493-7F110880EEE4}"/>
              </a:ext>
            </a:extLst>
          </p:cNvPr>
          <p:cNvSpPr txBox="1"/>
          <p:nvPr/>
        </p:nvSpPr>
        <p:spPr>
          <a:xfrm>
            <a:off x="926342" y="2557971"/>
            <a:ext cx="1466235" cy="338554"/>
          </a:xfrm>
          <a:prstGeom prst="rect">
            <a:avLst/>
          </a:prstGeom>
          <a:noFill/>
        </p:spPr>
        <p:txBody>
          <a:bodyPr wrap="square" rtlCol="0">
            <a:spAutoFit/>
          </a:bodyPr>
          <a:lstStyle/>
          <a:p>
            <a:r>
              <a:rPr lang="en-ZA" sz="1600" b="1" u="sng" dirty="0"/>
              <a:t>TRAINING</a:t>
            </a:r>
          </a:p>
        </p:txBody>
      </p:sp>
      <p:sp>
        <p:nvSpPr>
          <p:cNvPr id="4" name="TextBox 3">
            <a:extLst>
              <a:ext uri="{FF2B5EF4-FFF2-40B4-BE49-F238E27FC236}">
                <a16:creationId xmlns:a16="http://schemas.microsoft.com/office/drawing/2014/main" id="{22745639-C6A8-F9ED-6F29-3DA6C2775F7A}"/>
              </a:ext>
            </a:extLst>
          </p:cNvPr>
          <p:cNvSpPr txBox="1"/>
          <p:nvPr/>
        </p:nvSpPr>
        <p:spPr>
          <a:xfrm>
            <a:off x="3897887" y="2599267"/>
            <a:ext cx="1466235" cy="338554"/>
          </a:xfrm>
          <a:prstGeom prst="rect">
            <a:avLst/>
          </a:prstGeom>
          <a:noFill/>
        </p:spPr>
        <p:txBody>
          <a:bodyPr wrap="square" rtlCol="0">
            <a:spAutoFit/>
          </a:bodyPr>
          <a:lstStyle/>
          <a:p>
            <a:r>
              <a:rPr lang="en-ZA" sz="1600" b="1" u="sng" dirty="0"/>
              <a:t>PROPERTY</a:t>
            </a:r>
          </a:p>
        </p:txBody>
      </p:sp>
      <p:sp>
        <p:nvSpPr>
          <p:cNvPr id="6" name="TextBox 5">
            <a:extLst>
              <a:ext uri="{FF2B5EF4-FFF2-40B4-BE49-F238E27FC236}">
                <a16:creationId xmlns:a16="http://schemas.microsoft.com/office/drawing/2014/main" id="{2A3DBB93-5051-78A2-CF01-7FA607367F91}"/>
              </a:ext>
            </a:extLst>
          </p:cNvPr>
          <p:cNvSpPr txBox="1"/>
          <p:nvPr/>
        </p:nvSpPr>
        <p:spPr>
          <a:xfrm>
            <a:off x="6932534" y="2583878"/>
            <a:ext cx="1897929" cy="369332"/>
          </a:xfrm>
          <a:prstGeom prst="rect">
            <a:avLst/>
          </a:prstGeom>
          <a:noFill/>
        </p:spPr>
        <p:txBody>
          <a:bodyPr wrap="square" rtlCol="0">
            <a:spAutoFit/>
          </a:bodyPr>
          <a:lstStyle/>
          <a:p>
            <a:r>
              <a:rPr lang="en-ZA" u="sng" dirty="0"/>
              <a:t>INVESTMENTS</a:t>
            </a:r>
          </a:p>
        </p:txBody>
      </p:sp>
      <p:sp>
        <p:nvSpPr>
          <p:cNvPr id="7" name="TextBox 6">
            <a:extLst>
              <a:ext uri="{FF2B5EF4-FFF2-40B4-BE49-F238E27FC236}">
                <a16:creationId xmlns:a16="http://schemas.microsoft.com/office/drawing/2014/main" id="{119910B6-4959-A559-8F5C-D8C6AB7B2F56}"/>
              </a:ext>
            </a:extLst>
          </p:cNvPr>
          <p:cNvSpPr txBox="1"/>
          <p:nvPr/>
        </p:nvSpPr>
        <p:spPr>
          <a:xfrm>
            <a:off x="10240312" y="2623910"/>
            <a:ext cx="1292179" cy="369332"/>
          </a:xfrm>
          <a:prstGeom prst="rect">
            <a:avLst/>
          </a:prstGeom>
          <a:noFill/>
        </p:spPr>
        <p:txBody>
          <a:bodyPr wrap="square" rtlCol="0">
            <a:spAutoFit/>
          </a:bodyPr>
          <a:lstStyle/>
          <a:p>
            <a:r>
              <a:rPr lang="en-ZA" u="sng" dirty="0"/>
              <a:t>FINANCE</a:t>
            </a:r>
          </a:p>
        </p:txBody>
      </p:sp>
    </p:spTree>
    <p:extLst>
      <p:ext uri="{BB962C8B-B14F-4D97-AF65-F5344CB8AC3E}">
        <p14:creationId xmlns:p14="http://schemas.microsoft.com/office/powerpoint/2010/main" val="381204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31">
            <a:extLst>
              <a:ext uri="{FF2B5EF4-FFF2-40B4-BE49-F238E27FC236}">
                <a16:creationId xmlns:a16="http://schemas.microsoft.com/office/drawing/2014/main" id="{31425D08-6505-4F53-9B03-D2F289363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B9B61-321D-B0C1-EB89-4D742105C251}"/>
              </a:ext>
            </a:extLst>
          </p:cNvPr>
          <p:cNvSpPr>
            <a:spLocks noGrp="1"/>
          </p:cNvSpPr>
          <p:nvPr>
            <p:ph type="title"/>
          </p:nvPr>
        </p:nvSpPr>
        <p:spPr>
          <a:xfrm>
            <a:off x="448056" y="388800"/>
            <a:ext cx="5432044" cy="860400"/>
          </a:xfrm>
        </p:spPr>
        <p:txBody>
          <a:bodyPr anchor="b">
            <a:normAutofit/>
          </a:bodyPr>
          <a:lstStyle/>
          <a:p>
            <a:r>
              <a:rPr lang="en-ZA"/>
              <a:t>Affiliates</a:t>
            </a:r>
            <a:endParaRPr lang="en-ZA" dirty="0"/>
          </a:p>
        </p:txBody>
      </p:sp>
      <p:cxnSp>
        <p:nvCxnSpPr>
          <p:cNvPr id="64" name="Straight Connector 33">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C9EB4DBD-F310-51AB-7704-92533034539A}"/>
              </a:ext>
            </a:extLst>
          </p:cNvPr>
          <p:cNvPicPr>
            <a:picLocks noChangeAspect="1"/>
          </p:cNvPicPr>
          <p:nvPr/>
        </p:nvPicPr>
        <p:blipFill rotWithShape="1">
          <a:blip r:embed="rId2">
            <a:extLst>
              <a:ext uri="{28A0092B-C50C-407E-A947-70E740481C1C}">
                <a14:useLocalDpi xmlns:a14="http://schemas.microsoft.com/office/drawing/2010/main" val="0"/>
              </a:ext>
            </a:extLst>
          </a:blip>
          <a:srcRect l="1211"/>
          <a:stretch/>
        </p:blipFill>
        <p:spPr>
          <a:xfrm>
            <a:off x="6307308" y="450000"/>
            <a:ext cx="5441280" cy="5508000"/>
          </a:xfrm>
          <a:prstGeom prst="rect">
            <a:avLst/>
          </a:prstGeom>
        </p:spPr>
      </p:pic>
      <p:graphicFrame>
        <p:nvGraphicFramePr>
          <p:cNvPr id="27" name="Content Placeholder 2">
            <a:extLst>
              <a:ext uri="{FF2B5EF4-FFF2-40B4-BE49-F238E27FC236}">
                <a16:creationId xmlns:a16="http://schemas.microsoft.com/office/drawing/2014/main" id="{769B89CA-5241-E4F9-7592-8DB67A14B1CA}"/>
              </a:ext>
            </a:extLst>
          </p:cNvPr>
          <p:cNvGraphicFramePr>
            <a:graphicFrameLocks noGrp="1"/>
          </p:cNvGraphicFramePr>
          <p:nvPr>
            <p:ph idx="1"/>
            <p:extLst>
              <p:ext uri="{D42A27DB-BD31-4B8C-83A1-F6EECF244321}">
                <p14:modId xmlns:p14="http://schemas.microsoft.com/office/powerpoint/2010/main" val="3495070108"/>
              </p:ext>
            </p:extLst>
          </p:nvPr>
        </p:nvGraphicFramePr>
        <p:xfrm>
          <a:off x="448056" y="1944000"/>
          <a:ext cx="5432044" cy="40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032679"/>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agona Book"/>
        <a:ea typeface=""/>
        <a:cs typeface=""/>
      </a:majorFont>
      <a:minorFont>
        <a:latin typeface="Univer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otalTime>4660</TotalTime>
  <Words>474</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 Light</vt:lpstr>
      <vt:lpstr>Montserrat Classic</vt:lpstr>
      <vt:lpstr>Open Sans</vt:lpstr>
      <vt:lpstr>Sagona Book</vt:lpstr>
      <vt:lpstr>Univers</vt:lpstr>
      <vt:lpstr>ThinLineVTI</vt:lpstr>
      <vt:lpstr>For all your property needs</vt:lpstr>
      <vt:lpstr>PowerPoint Presentation</vt:lpstr>
      <vt:lpstr>ABOUT SUMMIT HOMES </vt:lpstr>
      <vt:lpstr>Directors</vt:lpstr>
      <vt:lpstr>Vision &amp; Mission</vt:lpstr>
      <vt:lpstr>A few of Summit Homes’ listings</vt:lpstr>
      <vt:lpstr>Meet the rest of the team</vt:lpstr>
      <vt:lpstr>What we offer</vt:lpstr>
      <vt:lpstr>Affiliates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all your property needs</dc:title>
  <dc:creator>Benny Alaga</dc:creator>
  <cp:lastModifiedBy>Benny Alaga</cp:lastModifiedBy>
  <cp:revision>1</cp:revision>
  <dcterms:created xsi:type="dcterms:W3CDTF">2022-08-20T05:27:10Z</dcterms:created>
  <dcterms:modified xsi:type="dcterms:W3CDTF">2022-10-19T07:33:59Z</dcterms:modified>
</cp:coreProperties>
</file>